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8" r:id="rId7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69" d="100"/>
          <a:sy n="69" d="100"/>
        </p:scale>
        <p:origin x="3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30981" y="1373603"/>
            <a:ext cx="681508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301" y="6617220"/>
            <a:ext cx="6112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DAEAF910-779C-F340-B813-F7C3616E1636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36B971B0-D04F-6A45-9148-BEC167A13E83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41" name="圓角矩形 40">
                <a:extLst>
                  <a:ext uri="{FF2B5EF4-FFF2-40B4-BE49-F238E27FC236}">
                    <a16:creationId xmlns:a16="http://schemas.microsoft.com/office/drawing/2014/main" id="{93BEDBEB-D72B-3149-99B0-D24B9C2C36EF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B3D8DB9C-0B5C-834F-A0D7-1D3DF216A03F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3" name="圖片 42">
                <a:extLst>
                  <a:ext uri="{FF2B5EF4-FFF2-40B4-BE49-F238E27FC236}">
                    <a16:creationId xmlns:a16="http://schemas.microsoft.com/office/drawing/2014/main" id="{12DC45B0-D786-5545-BBC0-87633763A29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E8FA2AB1-BA97-9D43-B5CE-9786ADB7C733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80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30981" y="1350534"/>
            <a:ext cx="6815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301" y="6617220"/>
            <a:ext cx="6112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FB2E9412-752E-6646-96D0-0448B88358AE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A5508F16-87FC-1F46-BDDE-07863B8E2FD2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5" name="圓角矩形 34">
                <a:extLst>
                  <a:ext uri="{FF2B5EF4-FFF2-40B4-BE49-F238E27FC236}">
                    <a16:creationId xmlns:a16="http://schemas.microsoft.com/office/drawing/2014/main" id="{90E6018C-6077-F34C-9E2C-C521057574C5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A9824845-6C4D-AC48-B300-3631E17AD8B6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3" name="圖片 42">
                <a:extLst>
                  <a:ext uri="{FF2B5EF4-FFF2-40B4-BE49-F238E27FC236}">
                    <a16:creationId xmlns:a16="http://schemas.microsoft.com/office/drawing/2014/main" id="{020C1DC2-DB4B-6149-B5B8-6A236934FDE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A11BC0EB-48A1-8A4A-BBB9-F6DA95557E5D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68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94266" y="1423262"/>
            <a:ext cx="68150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Ｃ：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82237" y="6953159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5057192" y="8419919"/>
            <a:ext cx="2180316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2698266" y="8423090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298" y="8718533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5364556" y="8696917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399D5435-760C-5645-986E-1F575FA1F286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982F2D14-049B-8346-84BB-BBC7464EF147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0" name="圓角矩形 29">
                <a:extLst>
                  <a:ext uri="{FF2B5EF4-FFF2-40B4-BE49-F238E27FC236}">
                    <a16:creationId xmlns:a16="http://schemas.microsoft.com/office/drawing/2014/main" id="{58FEB542-01C9-8646-B361-3A3427D942B2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708215BC-D151-EC4B-B129-B16BF4236B95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32" name="圖片 31">
                <a:extLst>
                  <a:ext uri="{FF2B5EF4-FFF2-40B4-BE49-F238E27FC236}">
                    <a16:creationId xmlns:a16="http://schemas.microsoft.com/office/drawing/2014/main" id="{0DC4B1D1-DE4A-714A-93B8-B1AF02EB09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10E47557-DFE2-3C48-AD63-51BD6E7575B8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99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30980" y="1463704"/>
            <a:ext cx="68150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Ｄ：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國際創意飾品設計（平面）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82237" y="6953159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5057192" y="8419919"/>
            <a:ext cx="2180316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2698266" y="8423090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298" y="8718533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5364556" y="8696917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402DFDA1-5C83-5546-9D6A-7E29A2BA31A8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CB60E223-564C-724B-A1E0-0BE47004A3C8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0" name="圓角矩形 29">
                <a:extLst>
                  <a:ext uri="{FF2B5EF4-FFF2-40B4-BE49-F238E27FC236}">
                    <a16:creationId xmlns:a16="http://schemas.microsoft.com/office/drawing/2014/main" id="{D4277C5A-AA95-C442-BC9A-A8D096430A8D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B638F1F3-E7AE-D048-AB5F-DA8707C8802C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38" name="圖片 37">
                <a:extLst>
                  <a:ext uri="{FF2B5EF4-FFF2-40B4-BE49-F238E27FC236}">
                    <a16:creationId xmlns:a16="http://schemas.microsoft.com/office/drawing/2014/main" id="{1DACB647-4EEC-E045-B73C-21A4CD1D35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9F83CB74-39A5-7B41-9B7E-DC57F7173ADE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665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301" y="6617220"/>
            <a:ext cx="6112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DABDFD5-B4B1-E941-99C2-F6C27A76F64E}"/>
              </a:ext>
            </a:extLst>
          </p:cNvPr>
          <p:cNvSpPr txBox="1"/>
          <p:nvPr/>
        </p:nvSpPr>
        <p:spPr>
          <a:xfrm>
            <a:off x="430981" y="1486908"/>
            <a:ext cx="68150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</a:t>
            </a:r>
            <a:r>
              <a:rPr kumimoji="1"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E.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A10C0E12-D594-B345-8FBC-20358FCA22D9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849C754A-76F0-6B47-AFB8-C0B016AEF002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6" name="圓角矩形 35">
                <a:extLst>
                  <a:ext uri="{FF2B5EF4-FFF2-40B4-BE49-F238E27FC236}">
                    <a16:creationId xmlns:a16="http://schemas.microsoft.com/office/drawing/2014/main" id="{CF39E8DF-05C0-944F-AB03-46BEF2F2C5E2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140D6D77-DB9D-6741-934A-CE504FD708E0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4" name="圖片 43">
                <a:extLst>
                  <a:ext uri="{FF2B5EF4-FFF2-40B4-BE49-F238E27FC236}">
                    <a16:creationId xmlns:a16="http://schemas.microsoft.com/office/drawing/2014/main" id="{76694F8B-2772-5048-BC78-01B12DDF0B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39C32875-445D-1942-A41F-2820B929CEAF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2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301" y="6617220"/>
            <a:ext cx="6112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DABDFD5-B4B1-E941-99C2-F6C27A76F64E}"/>
              </a:ext>
            </a:extLst>
          </p:cNvPr>
          <p:cNvSpPr txBox="1"/>
          <p:nvPr/>
        </p:nvSpPr>
        <p:spPr>
          <a:xfrm>
            <a:off x="430980" y="1542438"/>
            <a:ext cx="68150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</a:t>
            </a:r>
            <a:r>
              <a:rPr kumimoji="1"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F7030AF5-355C-1949-9CE4-D90971D788AB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3331BCE4-D75A-FA40-BA93-C8039A5189B2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6" name="圓角矩形 35">
                <a:extLst>
                  <a:ext uri="{FF2B5EF4-FFF2-40B4-BE49-F238E27FC236}">
                    <a16:creationId xmlns:a16="http://schemas.microsoft.com/office/drawing/2014/main" id="{2FB7B329-1044-1B46-B3A3-668EF32DBBC3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D8FE856A-1AE7-5246-A64B-6F50FAFE877A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4" name="圖片 43">
                <a:extLst>
                  <a:ext uri="{FF2B5EF4-FFF2-40B4-BE49-F238E27FC236}">
                    <a16:creationId xmlns:a16="http://schemas.microsoft.com/office/drawing/2014/main" id="{1791C44F-B47A-DC45-8DC3-17E7156137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12C815EF-6A83-214B-9156-14C9ADAB4DA6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35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507</Words>
  <Application>Microsoft Macintosh PowerPoint</Application>
  <PresentationFormat>自訂</PresentationFormat>
  <Paragraphs>145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Heiti SC Medium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6</cp:revision>
  <dcterms:created xsi:type="dcterms:W3CDTF">2021-12-15T03:04:04Z</dcterms:created>
  <dcterms:modified xsi:type="dcterms:W3CDTF">2021-12-16T03:08:19Z</dcterms:modified>
</cp:coreProperties>
</file>