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8F9"/>
    <a:srgbClr val="FF60A2"/>
    <a:srgbClr val="FFC4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460"/>
    <p:restoredTop sz="94607"/>
  </p:normalViewPr>
  <p:slideViewPr>
    <p:cSldViewPr snapToGrid="0" snapToObjects="1">
      <p:cViewPr varScale="1">
        <p:scale>
          <a:sx n="41" d="100"/>
          <a:sy n="41" d="100"/>
        </p:scale>
        <p:origin x="168" y="10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23236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073870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76872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99595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28980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81182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71390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968440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70165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865706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5236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F3157-02BF-8842-ACB4-D91C7BBD3801}" type="datetimeFigureOut">
              <a:rPr kumimoji="1" lang="zh-TW" altLang="en-US" smtClean="0"/>
              <a:t>2022/11/21</a:t>
            </a:fld>
            <a:endParaRPr kumimoji="1"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A0182-3408-7344-9FD7-CE769754793D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953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A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國際創意彩妝設計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7807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Ｂ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國際時尚流行髮型設計（真人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3744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Ｃ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國際時尚創作美甲（平面）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7888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D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創意睫毛設計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727865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Ｅ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創意半永久化妝設計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034067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90532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Ｆ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創意飾品設計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（平面） 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A397C8F-113B-D64D-A75E-DC642B980574}"/>
              </a:ext>
            </a:extLst>
          </p:cNvPr>
          <p:cNvSpPr txBox="1"/>
          <p:nvPr/>
        </p:nvSpPr>
        <p:spPr>
          <a:xfrm>
            <a:off x="752894" y="7195156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3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lang="zh-TW" altLang="zh-TW" dirty="0"/>
          </a:p>
        </p:txBody>
      </p:sp>
      <p:sp>
        <p:nvSpPr>
          <p:cNvPr id="33" name="矩形 32">
            <a:extLst>
              <a:ext uri="{FF2B5EF4-FFF2-40B4-BE49-F238E27FC236}">
                <a16:creationId xmlns:a16="http://schemas.microsoft.com/office/drawing/2014/main" id="{A14BAC9C-BF83-214F-B4B5-A4E9827B9A10}"/>
              </a:ext>
            </a:extLst>
          </p:cNvPr>
          <p:cNvSpPr/>
          <p:nvPr/>
        </p:nvSpPr>
        <p:spPr>
          <a:xfrm>
            <a:off x="288709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4" name="矩形 33">
            <a:extLst>
              <a:ext uri="{FF2B5EF4-FFF2-40B4-BE49-F238E27FC236}">
                <a16:creationId xmlns:a16="http://schemas.microsoft.com/office/drawing/2014/main" id="{5E50444A-9790-2945-9C3E-114FD732A39E}"/>
              </a:ext>
            </a:extLst>
          </p:cNvPr>
          <p:cNvSpPr/>
          <p:nvPr/>
        </p:nvSpPr>
        <p:spPr>
          <a:xfrm>
            <a:off x="2698266" y="8380864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35" name="文字方塊 34">
            <a:extLst>
              <a:ext uri="{FF2B5EF4-FFF2-40B4-BE49-F238E27FC236}">
                <a16:creationId xmlns:a16="http://schemas.microsoft.com/office/drawing/2014/main" id="{3BA7924C-62E1-7C4B-A950-6CF616876280}"/>
              </a:ext>
            </a:extLst>
          </p:cNvPr>
          <p:cNvSpPr txBox="1"/>
          <p:nvPr/>
        </p:nvSpPr>
        <p:spPr>
          <a:xfrm>
            <a:off x="5270012" y="8657861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6" name="文字方塊 35">
            <a:extLst>
              <a:ext uri="{FF2B5EF4-FFF2-40B4-BE49-F238E27FC236}">
                <a16:creationId xmlns:a16="http://schemas.microsoft.com/office/drawing/2014/main" id="{2DAC2F6C-FA05-0A4E-A20F-A8383BC84FAE}"/>
              </a:ext>
            </a:extLst>
          </p:cNvPr>
          <p:cNvSpPr txBox="1"/>
          <p:nvPr/>
        </p:nvSpPr>
        <p:spPr>
          <a:xfrm>
            <a:off x="491600" y="8657861"/>
            <a:ext cx="16209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lang="zh-TW" altLang="zh-TW" sz="2800" dirty="0"/>
              <a:t>完全俯拍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7" name="文字方塊 36">
            <a:extLst>
              <a:ext uri="{FF2B5EF4-FFF2-40B4-BE49-F238E27FC236}">
                <a16:creationId xmlns:a16="http://schemas.microsoft.com/office/drawing/2014/main" id="{E92374A1-7C53-224B-AB9D-EE02B0F4E3DD}"/>
              </a:ext>
            </a:extLst>
          </p:cNvPr>
          <p:cNvSpPr txBox="1"/>
          <p:nvPr/>
        </p:nvSpPr>
        <p:spPr>
          <a:xfrm>
            <a:off x="2929204" y="8703259"/>
            <a:ext cx="162095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lang="zh-TW" altLang="zh-TW" sz="2800" dirty="0"/>
              <a:t>最佳角度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:a16="http://schemas.microsoft.com/office/drawing/2014/main" id="{FB17AE6E-973A-604E-93D5-01CD288365E5}"/>
              </a:ext>
            </a:extLst>
          </p:cNvPr>
          <p:cNvSpPr/>
          <p:nvPr/>
        </p:nvSpPr>
        <p:spPr>
          <a:xfrm>
            <a:off x="5158567" y="8380863"/>
            <a:ext cx="2026740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8712673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Ｇ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國際時尚服裝設計（真人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78259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H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國際整體造型創作（真人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6082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>
            <a:extLst>
              <a:ext uri="{FF2B5EF4-FFF2-40B4-BE49-F238E27FC236}">
                <a16:creationId xmlns:a16="http://schemas.microsoft.com/office/drawing/2014/main" id="{0656E079-3FF5-A442-B88E-344E1979D588}"/>
              </a:ext>
            </a:extLst>
          </p:cNvPr>
          <p:cNvSpPr/>
          <p:nvPr/>
        </p:nvSpPr>
        <p:spPr>
          <a:xfrm>
            <a:off x="0" y="-1"/>
            <a:ext cx="7559675" cy="2101765"/>
          </a:xfrm>
          <a:prstGeom prst="rect">
            <a:avLst/>
          </a:prstGeom>
          <a:pattFill prst="wdDnDiag">
            <a:fgClr>
              <a:srgbClr val="FFE8F9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B44A949-7418-614A-A830-7D227E81B743}"/>
              </a:ext>
            </a:extLst>
          </p:cNvPr>
          <p:cNvSpPr txBox="1"/>
          <p:nvPr/>
        </p:nvSpPr>
        <p:spPr>
          <a:xfrm>
            <a:off x="287739" y="2866414"/>
            <a:ext cx="6815083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作品海報 尺寸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21x29cm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高中職校組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</a:p>
          <a:p>
            <a:pPr algn="ctr"/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H</a:t>
            </a:r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 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國際整體造型創作（真人</a:t>
            </a:r>
            <a:r>
              <a:rPr kumimoji="1" lang="en-US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/</a:t>
            </a:r>
            <a:r>
              <a:rPr kumimoji="1" lang="zh-TW" altLang="zh-TW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立體）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endParaRPr kumimoji="1" lang="en-US" altLang="zh-TW" sz="20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400" dirty="0">
                <a:solidFill>
                  <a:schemeClr val="bg1">
                    <a:lumMod val="6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請直接於頁面設計編輯，可調整排版與美化海報</a:t>
            </a:r>
            <a:endParaRPr kumimoji="1" lang="en-US" altLang="zh-TW" sz="2400" dirty="0">
              <a:solidFill>
                <a:schemeClr val="bg1">
                  <a:lumMod val="6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7D81CDB5-B558-F04C-9473-7D5A36F8E0D2}"/>
              </a:ext>
            </a:extLst>
          </p:cNvPr>
          <p:cNvSpPr/>
          <p:nvPr/>
        </p:nvSpPr>
        <p:spPr>
          <a:xfrm>
            <a:off x="194454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BB3C68C2-DCD2-9E4A-AB56-F2F8569390DE}"/>
              </a:ext>
            </a:extLst>
          </p:cNvPr>
          <p:cNvSpPr txBox="1"/>
          <p:nvPr/>
        </p:nvSpPr>
        <p:spPr>
          <a:xfrm>
            <a:off x="1114996" y="5597998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作品介紹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201D4BF8-186E-A045-AB9A-9C8709F50CE1}"/>
              </a:ext>
            </a:extLst>
          </p:cNvPr>
          <p:cNvSpPr/>
          <p:nvPr/>
        </p:nvSpPr>
        <p:spPr>
          <a:xfrm>
            <a:off x="3860875" y="5014764"/>
            <a:ext cx="3438622" cy="1975997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01AFAFE0-4189-B047-93F3-7F52888A3B5D}"/>
              </a:ext>
            </a:extLst>
          </p:cNvPr>
          <p:cNvSpPr txBox="1"/>
          <p:nvPr/>
        </p:nvSpPr>
        <p:spPr>
          <a:xfrm>
            <a:off x="4386102" y="5509323"/>
            <a:ext cx="228512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設計理念</a:t>
            </a:r>
            <a:b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</a:b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(</a:t>
            </a:r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以中文輸入</a:t>
            </a:r>
            <a:r>
              <a:rPr kumimoji="1" lang="en-US" altLang="zh-TW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)</a:t>
            </a:r>
          </a:p>
          <a:p>
            <a:pPr algn="ctr"/>
            <a:r>
              <a:rPr kumimoji="1" lang="zh-TW" altLang="en-US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（創新創意理念）</a:t>
            </a:r>
            <a:endParaRPr kumimoji="1" lang="en-US" altLang="zh-TW" sz="20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19" name="文字方塊 18">
            <a:extLst>
              <a:ext uri="{FF2B5EF4-FFF2-40B4-BE49-F238E27FC236}">
                <a16:creationId xmlns:a16="http://schemas.microsoft.com/office/drawing/2014/main" id="{0E56B145-9932-4A44-A67A-16132983A112}"/>
              </a:ext>
            </a:extLst>
          </p:cNvPr>
          <p:cNvSpPr txBox="1"/>
          <p:nvPr/>
        </p:nvSpPr>
        <p:spPr>
          <a:xfrm>
            <a:off x="721299" y="7112238"/>
            <a:ext cx="611257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作品照片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需要清晰拍攝作品每個角度，共計</a:t>
            </a:r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5</a:t>
            </a:r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張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0" name="文字方塊 19">
            <a:extLst>
              <a:ext uri="{FF2B5EF4-FFF2-40B4-BE49-F238E27FC236}">
                <a16:creationId xmlns:a16="http://schemas.microsoft.com/office/drawing/2014/main" id="{9AA6137E-B36E-554F-9487-7687CD57E2A2}"/>
              </a:ext>
            </a:extLst>
          </p:cNvPr>
          <p:cNvSpPr txBox="1"/>
          <p:nvPr/>
        </p:nvSpPr>
        <p:spPr>
          <a:xfrm>
            <a:off x="2459476" y="2223242"/>
            <a:ext cx="2791768" cy="523220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作品名稱</a:t>
            </a:r>
            <a:endParaRPr kumimoji="1" lang="en-US" altLang="zh-TW" sz="2800" b="1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3F979291-5079-1241-A6F2-BFDEAF2D017D}"/>
              </a:ext>
            </a:extLst>
          </p:cNvPr>
          <p:cNvSpPr txBox="1"/>
          <p:nvPr/>
        </p:nvSpPr>
        <p:spPr>
          <a:xfrm>
            <a:off x="5955929" y="8480874"/>
            <a:ext cx="16037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No5.</a:t>
            </a: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最佳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角度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F5EAA951-43E6-5C45-9CC8-BFC72A6F5BBA}"/>
              </a:ext>
            </a:extLst>
          </p:cNvPr>
          <p:cNvSpPr/>
          <p:nvPr/>
        </p:nvSpPr>
        <p:spPr>
          <a:xfrm>
            <a:off x="288709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D8BB5427-099D-3B49-86EC-EE933E3CF4F9}"/>
              </a:ext>
            </a:extLst>
          </p:cNvPr>
          <p:cNvSpPr/>
          <p:nvPr/>
        </p:nvSpPr>
        <p:spPr>
          <a:xfrm>
            <a:off x="6134897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8781F4DD-7645-CB4F-B5B0-C09207F7116F}"/>
              </a:ext>
            </a:extLst>
          </p:cNvPr>
          <p:cNvSpPr/>
          <p:nvPr/>
        </p:nvSpPr>
        <p:spPr>
          <a:xfrm>
            <a:off x="3154680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BCD7A5C-6308-AC41-B451-8F2490894838}"/>
              </a:ext>
            </a:extLst>
          </p:cNvPr>
          <p:cNvSpPr/>
          <p:nvPr/>
        </p:nvSpPr>
        <p:spPr>
          <a:xfrm>
            <a:off x="4653838" y="8357768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6" name="矩形 25">
            <a:extLst>
              <a:ext uri="{FF2B5EF4-FFF2-40B4-BE49-F238E27FC236}">
                <a16:creationId xmlns:a16="http://schemas.microsoft.com/office/drawing/2014/main" id="{D5D8B69F-4327-E041-916B-1F4660019957}"/>
              </a:ext>
            </a:extLst>
          </p:cNvPr>
          <p:cNvSpPr/>
          <p:nvPr/>
        </p:nvSpPr>
        <p:spPr>
          <a:xfrm>
            <a:off x="1705948" y="8357767"/>
            <a:ext cx="1245811" cy="1508102"/>
          </a:xfrm>
          <a:prstGeom prst="rect">
            <a:avLst/>
          </a:prstGeom>
          <a:noFill/>
          <a:ln w="28575">
            <a:solidFill>
              <a:srgbClr val="FF60A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TW" altLang="en-US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0A15756E-7E9D-744A-BD22-03E8DFE87D3E}"/>
              </a:ext>
            </a:extLst>
          </p:cNvPr>
          <p:cNvSpPr txBox="1"/>
          <p:nvPr/>
        </p:nvSpPr>
        <p:spPr>
          <a:xfrm>
            <a:off x="382441" y="8696917"/>
            <a:ext cx="107433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No1. 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正面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86B01D2-75E4-B044-96DE-240A536DF40F}"/>
              </a:ext>
            </a:extLst>
          </p:cNvPr>
          <p:cNvSpPr txBox="1"/>
          <p:nvPr/>
        </p:nvSpPr>
        <p:spPr>
          <a:xfrm>
            <a:off x="2898223" y="8696916"/>
            <a:ext cx="17297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No3.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右側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29" name="文字方塊 28">
            <a:extLst>
              <a:ext uri="{FF2B5EF4-FFF2-40B4-BE49-F238E27FC236}">
                <a16:creationId xmlns:a16="http://schemas.microsoft.com/office/drawing/2014/main" id="{B94D0272-33AF-984C-BFFE-B175AE9E4D39}"/>
              </a:ext>
            </a:extLst>
          </p:cNvPr>
          <p:cNvSpPr txBox="1"/>
          <p:nvPr/>
        </p:nvSpPr>
        <p:spPr>
          <a:xfrm>
            <a:off x="1862070" y="8696917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No2.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左側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30" name="文字方塊 29">
            <a:extLst>
              <a:ext uri="{FF2B5EF4-FFF2-40B4-BE49-F238E27FC236}">
                <a16:creationId xmlns:a16="http://schemas.microsoft.com/office/drawing/2014/main" id="{C052278D-56F4-3745-8D7D-075842E5D5F0}"/>
              </a:ext>
            </a:extLst>
          </p:cNvPr>
          <p:cNvSpPr txBox="1"/>
          <p:nvPr/>
        </p:nvSpPr>
        <p:spPr>
          <a:xfrm>
            <a:off x="4758962" y="8696915"/>
            <a:ext cx="9845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No4.</a:t>
            </a:r>
          </a:p>
          <a:p>
            <a:pPr algn="ctr"/>
            <a:r>
              <a:rPr kumimoji="1" lang="zh-TW" altLang="zh-TW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背面 </a:t>
            </a:r>
            <a:endParaRPr kumimoji="1" lang="en-US" altLang="zh-TW" sz="2800" dirty="0">
              <a:solidFill>
                <a:schemeClr val="tx1">
                  <a:lumMod val="85000"/>
                  <a:lumOff val="15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1" name="圓角矩形 40">
            <a:extLst>
              <a:ext uri="{FF2B5EF4-FFF2-40B4-BE49-F238E27FC236}">
                <a16:creationId xmlns:a16="http://schemas.microsoft.com/office/drawing/2014/main" id="{93BEDBEB-D72B-3149-99B0-D24B9C2C36EF}"/>
              </a:ext>
            </a:extLst>
          </p:cNvPr>
          <p:cNvSpPr/>
          <p:nvPr/>
        </p:nvSpPr>
        <p:spPr>
          <a:xfrm>
            <a:off x="6134897" y="281800"/>
            <a:ext cx="3046933" cy="1132189"/>
          </a:xfrm>
          <a:prstGeom prst="roundRect">
            <a:avLst/>
          </a:prstGeom>
          <a:noFill/>
          <a:ln w="38100">
            <a:solidFill>
              <a:srgbClr val="FFC4E0"/>
            </a:solidFill>
            <a:extLst>
              <a:ext uri="{C807C97D-BFC1-408E-A445-0C87EB9F89A2}">
                <ask:lineSketchStyleProps xmlns:ask="http://schemas.microsoft.com/office/drawing/2018/sketchyshapes" sd="4057322111">
                  <a:custGeom>
                    <a:avLst/>
                    <a:gdLst>
                      <a:gd name="connsiteX0" fmla="*/ 0 w 3008492"/>
                      <a:gd name="connsiteY0" fmla="*/ 149294 h 895747"/>
                      <a:gd name="connsiteX1" fmla="*/ 149294 w 3008492"/>
                      <a:gd name="connsiteY1" fmla="*/ 0 h 895747"/>
                      <a:gd name="connsiteX2" fmla="*/ 880968 w 3008492"/>
                      <a:gd name="connsiteY2" fmla="*/ 0 h 895747"/>
                      <a:gd name="connsiteX3" fmla="*/ 1531345 w 3008492"/>
                      <a:gd name="connsiteY3" fmla="*/ 0 h 895747"/>
                      <a:gd name="connsiteX4" fmla="*/ 2154623 w 3008492"/>
                      <a:gd name="connsiteY4" fmla="*/ 0 h 895747"/>
                      <a:gd name="connsiteX5" fmla="*/ 2859198 w 3008492"/>
                      <a:gd name="connsiteY5" fmla="*/ 0 h 895747"/>
                      <a:gd name="connsiteX6" fmla="*/ 3008492 w 3008492"/>
                      <a:gd name="connsiteY6" fmla="*/ 149294 h 895747"/>
                      <a:gd name="connsiteX7" fmla="*/ 3008492 w 3008492"/>
                      <a:gd name="connsiteY7" fmla="*/ 746453 h 895747"/>
                      <a:gd name="connsiteX8" fmla="*/ 2859198 w 3008492"/>
                      <a:gd name="connsiteY8" fmla="*/ 895747 h 895747"/>
                      <a:gd name="connsiteX9" fmla="*/ 2235920 w 3008492"/>
                      <a:gd name="connsiteY9" fmla="*/ 895747 h 895747"/>
                      <a:gd name="connsiteX10" fmla="*/ 1612642 w 3008492"/>
                      <a:gd name="connsiteY10" fmla="*/ 895747 h 895747"/>
                      <a:gd name="connsiteX11" fmla="*/ 908067 w 3008492"/>
                      <a:gd name="connsiteY11" fmla="*/ 895747 h 895747"/>
                      <a:gd name="connsiteX12" fmla="*/ 149294 w 3008492"/>
                      <a:gd name="connsiteY12" fmla="*/ 895747 h 895747"/>
                      <a:gd name="connsiteX13" fmla="*/ 0 w 3008492"/>
                      <a:gd name="connsiteY13" fmla="*/ 746453 h 895747"/>
                      <a:gd name="connsiteX14" fmla="*/ 0 w 3008492"/>
                      <a:gd name="connsiteY14" fmla="*/ 149294 h 89574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</a:cxnLst>
                    <a:rect l="l" t="t" r="r" b="b"/>
                    <a:pathLst>
                      <a:path w="3008492" h="895747" extrusionOk="0">
                        <a:moveTo>
                          <a:pt x="0" y="149294"/>
                        </a:moveTo>
                        <a:cubicBezTo>
                          <a:pt x="8515" y="77974"/>
                          <a:pt x="60363" y="-10249"/>
                          <a:pt x="149294" y="0"/>
                        </a:cubicBezTo>
                        <a:cubicBezTo>
                          <a:pt x="444999" y="-10724"/>
                          <a:pt x="543006" y="-26260"/>
                          <a:pt x="880968" y="0"/>
                        </a:cubicBezTo>
                        <a:cubicBezTo>
                          <a:pt x="1218930" y="26260"/>
                          <a:pt x="1249893" y="-28569"/>
                          <a:pt x="1531345" y="0"/>
                        </a:cubicBezTo>
                        <a:cubicBezTo>
                          <a:pt x="1812797" y="28569"/>
                          <a:pt x="2004799" y="2759"/>
                          <a:pt x="2154623" y="0"/>
                        </a:cubicBezTo>
                        <a:cubicBezTo>
                          <a:pt x="2304447" y="-2759"/>
                          <a:pt x="2601658" y="4139"/>
                          <a:pt x="2859198" y="0"/>
                        </a:cubicBezTo>
                        <a:cubicBezTo>
                          <a:pt x="2941471" y="14742"/>
                          <a:pt x="2991098" y="63408"/>
                          <a:pt x="3008492" y="149294"/>
                        </a:cubicBezTo>
                        <a:cubicBezTo>
                          <a:pt x="3005287" y="353706"/>
                          <a:pt x="3009625" y="458494"/>
                          <a:pt x="3008492" y="746453"/>
                        </a:cubicBezTo>
                        <a:cubicBezTo>
                          <a:pt x="2996884" y="819128"/>
                          <a:pt x="2940853" y="882697"/>
                          <a:pt x="2859198" y="895747"/>
                        </a:cubicBezTo>
                        <a:cubicBezTo>
                          <a:pt x="2562999" y="874521"/>
                          <a:pt x="2545794" y="893970"/>
                          <a:pt x="2235920" y="895747"/>
                        </a:cubicBezTo>
                        <a:cubicBezTo>
                          <a:pt x="1926046" y="897524"/>
                          <a:pt x="1794376" y="903475"/>
                          <a:pt x="1612642" y="895747"/>
                        </a:cubicBezTo>
                        <a:cubicBezTo>
                          <a:pt x="1430908" y="888019"/>
                          <a:pt x="1205611" y="868429"/>
                          <a:pt x="908067" y="895747"/>
                        </a:cubicBezTo>
                        <a:cubicBezTo>
                          <a:pt x="610524" y="923065"/>
                          <a:pt x="374762" y="908347"/>
                          <a:pt x="149294" y="895747"/>
                        </a:cubicBezTo>
                        <a:cubicBezTo>
                          <a:pt x="69902" y="913736"/>
                          <a:pt x="11552" y="822092"/>
                          <a:pt x="0" y="746453"/>
                        </a:cubicBezTo>
                        <a:cubicBezTo>
                          <a:pt x="20244" y="548349"/>
                          <a:pt x="28637" y="269268"/>
                          <a:pt x="0" y="149294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zh-TW" altLang="en-US">
              <a:solidFill>
                <a:srgbClr val="FFE8F9"/>
              </a:solidFill>
            </a:endParaRPr>
          </a:p>
        </p:txBody>
      </p:sp>
      <p:sp>
        <p:nvSpPr>
          <p:cNvPr id="42" name="文字方塊 41">
            <a:extLst>
              <a:ext uri="{FF2B5EF4-FFF2-40B4-BE49-F238E27FC236}">
                <a16:creationId xmlns:a16="http://schemas.microsoft.com/office/drawing/2014/main" id="{B3D8DB9C-0B5C-834F-A0D7-1D3DF216A03F}"/>
              </a:ext>
            </a:extLst>
          </p:cNvPr>
          <p:cNvSpPr txBox="1"/>
          <p:nvPr/>
        </p:nvSpPr>
        <p:spPr>
          <a:xfrm>
            <a:off x="6385393" y="287692"/>
            <a:ext cx="1082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28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編  號</a:t>
            </a:r>
            <a:endParaRPr kumimoji="1" lang="en-US" altLang="zh-TW" sz="28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sp>
        <p:nvSpPr>
          <p:cNvPr id="40" name="文字方塊 39">
            <a:extLst>
              <a:ext uri="{FF2B5EF4-FFF2-40B4-BE49-F238E27FC236}">
                <a16:creationId xmlns:a16="http://schemas.microsoft.com/office/drawing/2014/main" id="{E8FA2AB1-BA97-9D43-B5CE-9786ADB7C733}"/>
              </a:ext>
            </a:extLst>
          </p:cNvPr>
          <p:cNvSpPr txBox="1"/>
          <p:nvPr/>
        </p:nvSpPr>
        <p:spPr>
          <a:xfrm>
            <a:off x="6315896" y="794518"/>
            <a:ext cx="12105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請預留空間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  <a:p>
            <a:r>
              <a:rPr kumimoji="1" lang="zh-TW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Heiti SC Medium" pitchFamily="2" charset="-128"/>
                <a:ea typeface="Heiti SC Medium" pitchFamily="2" charset="-128"/>
              </a:rPr>
              <a:t>讓主辦編碼</a:t>
            </a:r>
            <a:endParaRPr kumimoji="1" lang="en-US" altLang="zh-TW" sz="1600" dirty="0">
              <a:solidFill>
                <a:schemeClr val="tx1">
                  <a:lumMod val="50000"/>
                  <a:lumOff val="50000"/>
                </a:schemeClr>
              </a:solidFill>
              <a:latin typeface="Heiti SC Medium" pitchFamily="2" charset="-128"/>
              <a:ea typeface="Heiti SC Medium" pitchFamily="2" charset="-128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ABF90F0C-1720-204A-99C6-5A4C59E272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4563" y="-75794"/>
            <a:ext cx="2597522" cy="2597522"/>
          </a:xfrm>
          <a:prstGeom prst="rect">
            <a:avLst/>
          </a:prstGeom>
        </p:spPr>
      </p:pic>
      <p:sp>
        <p:nvSpPr>
          <p:cNvPr id="32" name="文字方塊 31">
            <a:extLst>
              <a:ext uri="{FF2B5EF4-FFF2-40B4-BE49-F238E27FC236}">
                <a16:creationId xmlns:a16="http://schemas.microsoft.com/office/drawing/2014/main" id="{C260CB2C-A7DB-E144-85A9-A9313A702F45}"/>
              </a:ext>
            </a:extLst>
          </p:cNvPr>
          <p:cNvSpPr txBox="1"/>
          <p:nvPr/>
        </p:nvSpPr>
        <p:spPr>
          <a:xfrm>
            <a:off x="382441" y="646577"/>
            <a:ext cx="24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大會</a:t>
            </a:r>
            <a:r>
              <a:rPr kumimoji="1" lang="en-US" altLang="zh-TW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Logo</a:t>
            </a:r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 不可刪除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但可依照排版於頁面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  <a:p>
            <a:pPr algn="ctr"/>
            <a:r>
              <a:rPr kumimoji="1" lang="zh-TW" altLang="en-US" sz="1600" dirty="0">
                <a:solidFill>
                  <a:srgbClr val="C00000"/>
                </a:solidFill>
                <a:latin typeface="Heiti SC Medium" pitchFamily="2" charset="-128"/>
                <a:ea typeface="Heiti SC Medium" pitchFamily="2" charset="-128"/>
              </a:rPr>
              <a:t>斜線範圍內變更位置</a:t>
            </a:r>
            <a:endParaRPr kumimoji="1" lang="en-US" altLang="zh-TW" sz="1600" dirty="0">
              <a:solidFill>
                <a:srgbClr val="C00000"/>
              </a:solidFill>
              <a:latin typeface="Heiti SC Medium" pitchFamily="2" charset="-128"/>
              <a:ea typeface="Heiti SC Medium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6337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457</TotalTime>
  <Words>915</Words>
  <Application>Microsoft Macintosh PowerPoint</Application>
  <PresentationFormat>自訂</PresentationFormat>
  <Paragraphs>241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Heiti SC Medium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Microsoft Office User</dc:creator>
  <cp:lastModifiedBy>Microsoft Office User</cp:lastModifiedBy>
  <cp:revision>8</cp:revision>
  <dcterms:created xsi:type="dcterms:W3CDTF">2021-12-15T03:04:04Z</dcterms:created>
  <dcterms:modified xsi:type="dcterms:W3CDTF">2022-11-21T08:52:33Z</dcterms:modified>
</cp:coreProperties>
</file>