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8" r:id="rId7"/>
    <p:sldId id="266" r:id="rId8"/>
    <p:sldId id="269" r:id="rId9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69" d="100"/>
          <a:sy n="69" d="100"/>
        </p:scale>
        <p:origin x="3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2021/12/16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1" y="1373603"/>
            <a:ext cx="6815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r>
              <a:rPr kumimoji="1"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（真人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 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07539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4E62E0CF-7D1A-AB48-B5E4-A78580908798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9" name="群組 38">
              <a:extLst>
                <a:ext uri="{FF2B5EF4-FFF2-40B4-BE49-F238E27FC236}">
                  <a16:creationId xmlns:a16="http://schemas.microsoft.com/office/drawing/2014/main" id="{3C7C957E-5374-324E-BE12-C4FE20BF3AFD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41" name="圓角矩形 40">
                <a:extLst>
                  <a:ext uri="{FF2B5EF4-FFF2-40B4-BE49-F238E27FC236}">
                    <a16:creationId xmlns:a16="http://schemas.microsoft.com/office/drawing/2014/main" id="{DA1143ED-4664-9D4C-B5AB-484CC2B82A8C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D2BC2478-981D-DD47-B725-766A07FFC2CC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3" name="圖片 42">
                <a:extLst>
                  <a:ext uri="{FF2B5EF4-FFF2-40B4-BE49-F238E27FC236}">
                    <a16:creationId xmlns:a16="http://schemas.microsoft.com/office/drawing/2014/main" id="{38DF3CDD-EA30-2A49-9C1B-9F78AA5C8AF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66B89B0-AF58-BE46-BA04-F8FE6FB0BB10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80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1" y="1350534"/>
            <a:ext cx="6815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6D2D6109-DE6E-F74F-AD0D-C187D5A43BD0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95F4382A-C211-5F41-90C6-623B7D093C09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5" name="圓角矩形 34">
                <a:extLst>
                  <a:ext uri="{FF2B5EF4-FFF2-40B4-BE49-F238E27FC236}">
                    <a16:creationId xmlns:a16="http://schemas.microsoft.com/office/drawing/2014/main" id="{DA4176C4-CC9E-3A4E-AB0E-1090D621227F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7095F74B-5A3F-FC40-8B2D-B74E3A46632B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3" name="圖片 42">
                <a:extLst>
                  <a:ext uri="{FF2B5EF4-FFF2-40B4-BE49-F238E27FC236}">
                    <a16:creationId xmlns:a16="http://schemas.microsoft.com/office/drawing/2014/main" id="{63250EFA-935B-F041-B8B4-C0738C98B7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68C718AB-F8C2-254D-AFC3-1D7D8D0B873F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6D71753B-EE6D-B04C-AE94-9E414513460D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68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94266" y="1423262"/>
            <a:ext cx="681508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Ｃ：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5057192" y="8419919"/>
            <a:ext cx="2180316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2698266" y="8423090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298" y="8718533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5364556" y="8696917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EFC8296-E7DB-0243-B5C1-1B550933EFD9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8" name="群組 37">
              <a:extLst>
                <a:ext uri="{FF2B5EF4-FFF2-40B4-BE49-F238E27FC236}">
                  <a16:creationId xmlns:a16="http://schemas.microsoft.com/office/drawing/2014/main" id="{FFD18A2E-7B90-6648-9751-27815800AE62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40" name="圓角矩形 39">
                <a:extLst>
                  <a:ext uri="{FF2B5EF4-FFF2-40B4-BE49-F238E27FC236}">
                    <a16:creationId xmlns:a16="http://schemas.microsoft.com/office/drawing/2014/main" id="{A0F0163D-0810-B044-A1FA-3BE470BBFC1A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F931DC6A-54A4-C64F-846B-BBDF4350E5FF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2" name="圖片 41">
                <a:extLst>
                  <a:ext uri="{FF2B5EF4-FFF2-40B4-BE49-F238E27FC236}">
                    <a16:creationId xmlns:a16="http://schemas.microsoft.com/office/drawing/2014/main" id="{8F38B7D6-56BB-2543-95B4-3A2EC48F6BA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638DACE7-4C97-4645-8118-18B2FAE5C902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0C7183E-2728-9042-A5B7-8F396A45BD95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99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430980" y="1463704"/>
            <a:ext cx="681508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國際時尚美學創意競賽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Ｄ：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國際創意飾品設計（平面） 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5057192" y="8419919"/>
            <a:ext cx="2180316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2698266" y="8423090"/>
            <a:ext cx="2026740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298" y="8718533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5364556" y="8696917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44E8866C-AC83-2842-BE28-41F0A20BC528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703D5E37-4F6B-1B4F-A287-174F4026C6B5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0" name="圓角矩形 29">
                <a:extLst>
                  <a:ext uri="{FF2B5EF4-FFF2-40B4-BE49-F238E27FC236}">
                    <a16:creationId xmlns:a16="http://schemas.microsoft.com/office/drawing/2014/main" id="{1B3900AD-2921-5F4D-B5A5-AA6C8E207454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EA5F1576-E3E3-9A45-968D-237ABC30A8C7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38" name="圖片 37">
                <a:extLst>
                  <a:ext uri="{FF2B5EF4-FFF2-40B4-BE49-F238E27FC236}">
                    <a16:creationId xmlns:a16="http://schemas.microsoft.com/office/drawing/2014/main" id="{413185FE-C903-5840-91CA-FBC9FC3CA2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BA025E05-1754-E449-BA7F-7FE368192FBE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E22EED9-7FE5-8E49-8592-13F5F78ABC29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65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355566" y="1519602"/>
            <a:ext cx="681508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E.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517F42BA-9D46-7F45-A6DC-E7FF6C780067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43" name="群組 42">
              <a:extLst>
                <a:ext uri="{FF2B5EF4-FFF2-40B4-BE49-F238E27FC236}">
                  <a16:creationId xmlns:a16="http://schemas.microsoft.com/office/drawing/2014/main" id="{3DCEA74B-35EA-8445-A44A-F7BF2153B975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45" name="圓角矩形 44">
                <a:extLst>
                  <a:ext uri="{FF2B5EF4-FFF2-40B4-BE49-F238E27FC236}">
                    <a16:creationId xmlns:a16="http://schemas.microsoft.com/office/drawing/2014/main" id="{E70338E2-3236-D443-8D02-CB71330B0D1A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id="{856F8E94-6F0A-0D48-9060-5F159255DF02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7" name="圖片 46">
                <a:extLst>
                  <a:ext uri="{FF2B5EF4-FFF2-40B4-BE49-F238E27FC236}">
                    <a16:creationId xmlns:a16="http://schemas.microsoft.com/office/drawing/2014/main" id="{5145790C-E176-D848-880F-A419E22DEB0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4CFF9BFF-7779-F94C-BB2B-38855400EA9F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4B034BB-7325-6040-8F47-C492FA6C7790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114458B3-1C94-CA4A-9F07-BDEC565ADCF4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CD58871B-5F21-B545-A7EF-538112B1B583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2AFD497-19AF-B24F-91BA-55104A2F939C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BE32098-1305-0A40-B99E-99DF9083258C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D8C5CBD-ED8E-1E4A-A76D-3E3485E5EC39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0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430980" y="1542438"/>
            <a:ext cx="681508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A8C30968-8B65-6149-93C0-9FE6BE5EC9DA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E10044F1-8176-3449-B255-332F083A0C5D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6" name="圓角矩形 35">
                <a:extLst>
                  <a:ext uri="{FF2B5EF4-FFF2-40B4-BE49-F238E27FC236}">
                    <a16:creationId xmlns:a16="http://schemas.microsoft.com/office/drawing/2014/main" id="{1754FDD0-C849-8441-8DB7-20F579A5EA48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71492132-D184-1C40-8298-2EA6CE302CAE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4" name="圖片 43">
                <a:extLst>
                  <a:ext uri="{FF2B5EF4-FFF2-40B4-BE49-F238E27FC236}">
                    <a16:creationId xmlns:a16="http://schemas.microsoft.com/office/drawing/2014/main" id="{1ED2FFA2-40FB-CF4D-9DB7-1F2C3F1AEB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9F7D75B4-AF83-9C4C-9BA4-3A0E44D5524A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93696DB7-91F1-394E-A1EA-F76A5387618D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35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72102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051591" y="51353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38523" y="4474247"/>
            <a:ext cx="3379936" cy="1869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48873" y="4949351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86167" y="386092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571383"/>
            <a:ext cx="1603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頂部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419920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80864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8D156F7F-D299-6347-ADA0-321BCC1FFB3A}"/>
              </a:ext>
            </a:extLst>
          </p:cNvPr>
          <p:cNvSpPr/>
          <p:nvPr/>
        </p:nvSpPr>
        <p:spPr>
          <a:xfrm>
            <a:off x="5805754" y="9484047"/>
            <a:ext cx="19415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正上方平行俯拍</a:t>
            </a:r>
            <a:r>
              <a:rPr kumimoji="1" lang="en-US" altLang="zh-TW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  <a:endParaRPr kumimoji="1" lang="zh-TW" altLang="zh-TW" sz="12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430980" y="1542438"/>
            <a:ext cx="6815083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社會組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國際特效化妝（真人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BCAAFD6B-B9B8-8745-8767-87A159B0CAFE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34" name="群組 33">
              <a:extLst>
                <a:ext uri="{FF2B5EF4-FFF2-40B4-BE49-F238E27FC236}">
                  <a16:creationId xmlns:a16="http://schemas.microsoft.com/office/drawing/2014/main" id="{47DF9AC7-F298-7D45-84D6-16C979720B0E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36" name="圓角矩形 35">
                <a:extLst>
                  <a:ext uri="{FF2B5EF4-FFF2-40B4-BE49-F238E27FC236}">
                    <a16:creationId xmlns:a16="http://schemas.microsoft.com/office/drawing/2014/main" id="{A5EB4C6C-6D4E-C247-9602-DDD42602A663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id="{318ECDAE-3D88-D04E-AD53-A5D863CEE5BB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44" name="圖片 43">
                <a:extLst>
                  <a:ext uri="{FF2B5EF4-FFF2-40B4-BE49-F238E27FC236}">
                    <a16:creationId xmlns:a16="http://schemas.microsoft.com/office/drawing/2014/main" id="{452F56F4-EB32-AC4A-A726-01379DFA77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64CE6D50-8554-104E-AA82-32A630BBC42A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B1D23AC4-8814-5D47-B53E-2BB1E6430F49}"/>
              </a:ext>
            </a:extLst>
          </p:cNvPr>
          <p:cNvSpPr txBox="1"/>
          <p:nvPr/>
        </p:nvSpPr>
        <p:spPr>
          <a:xfrm>
            <a:off x="699878" y="6487562"/>
            <a:ext cx="6112571" cy="1774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zh-TW" altLang="en-US" sz="20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建議以乾淨的背景，燈光充足處進行拍攝</a:t>
            </a:r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40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字方塊 31">
            <a:extLst>
              <a:ext uri="{FF2B5EF4-FFF2-40B4-BE49-F238E27FC236}">
                <a16:creationId xmlns:a16="http://schemas.microsoft.com/office/drawing/2014/main" id="{DDABDFD5-B4B1-E941-99C2-F6C27A76F64E}"/>
              </a:ext>
            </a:extLst>
          </p:cNvPr>
          <p:cNvSpPr txBox="1"/>
          <p:nvPr/>
        </p:nvSpPr>
        <p:spPr>
          <a:xfrm>
            <a:off x="430033" y="1740464"/>
            <a:ext cx="68150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2022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國際時尚美學</a:t>
            </a:r>
            <a:r>
              <a:rPr kumimoji="1" lang="zh-TW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競賽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大專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.</a:t>
            </a:r>
            <a:r>
              <a:rPr kumimoji="1"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院校組</a:t>
            </a:r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H.</a:t>
            </a:r>
            <a:r>
              <a:rPr kumimoji="1" lang="zh-TW" altLang="zh-TW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國際新穎化妝品配方調製設計</a:t>
            </a:r>
            <a:endParaRPr kumimoji="1" lang="en-US" altLang="zh-TW" sz="24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請直接於頁面設計編輯，可調整排版美化海報</a:t>
            </a:r>
            <a:endParaRPr kumimoji="1" lang="en-US" altLang="zh-TW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422112C-B5BC-814E-93C1-957FC1638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41" y="3593870"/>
            <a:ext cx="6623910" cy="325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參賽作品名稱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（中文和英文）</a:t>
            </a: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作品介紹：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使用方式及注意事項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endParaRPr kumimoji="1" lang="zh-TW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劑型設計及開發理念描述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endParaRPr kumimoji="1" lang="zh-TW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原料特色及功效描述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endParaRPr kumimoji="1" lang="zh-TW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作品配方表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endParaRPr kumimoji="1" lang="zh-TW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285750" indent="-28575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其他補充說明及文件資料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：</a:t>
            </a:r>
            <a:endParaRPr kumimoji="1" lang="zh-TW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2049AA9C-0FF4-2C49-A3B8-3A84109896A9}"/>
              </a:ext>
            </a:extLst>
          </p:cNvPr>
          <p:cNvGrpSpPr/>
          <p:nvPr/>
        </p:nvGrpSpPr>
        <p:grpSpPr>
          <a:xfrm>
            <a:off x="293249" y="-90043"/>
            <a:ext cx="8733350" cy="1513305"/>
            <a:chOff x="293249" y="-90043"/>
            <a:chExt cx="8733350" cy="1513305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21D120D4-6AAF-524F-A32D-B3BC07061C61}"/>
                </a:ext>
              </a:extLst>
            </p:cNvPr>
            <p:cNvGrpSpPr/>
            <p:nvPr/>
          </p:nvGrpSpPr>
          <p:grpSpPr>
            <a:xfrm>
              <a:off x="293249" y="-90043"/>
              <a:ext cx="8733350" cy="1513305"/>
              <a:chOff x="753210" y="-160158"/>
              <a:chExt cx="8733350" cy="1513305"/>
            </a:xfrm>
          </p:grpSpPr>
          <p:sp>
            <p:nvSpPr>
              <p:cNvPr id="17" name="圓角矩形 16">
                <a:extLst>
                  <a:ext uri="{FF2B5EF4-FFF2-40B4-BE49-F238E27FC236}">
                    <a16:creationId xmlns:a16="http://schemas.microsoft.com/office/drawing/2014/main" id="{D3BC9B49-F04B-5C42-BB2D-8AE78A9EC5B1}"/>
                  </a:ext>
                </a:extLst>
              </p:cNvPr>
              <p:cNvSpPr/>
              <p:nvPr/>
            </p:nvSpPr>
            <p:spPr>
              <a:xfrm>
                <a:off x="6478068" y="135059"/>
                <a:ext cx="3008492" cy="895747"/>
              </a:xfrm>
              <a:prstGeom prst="roundRect">
                <a:avLst/>
              </a:prstGeom>
              <a:noFill/>
              <a:ln w="38100">
                <a:solidFill>
                  <a:schemeClr val="accent4">
                    <a:lumMod val="60000"/>
                    <a:lumOff val="40000"/>
                  </a:schemeClr>
                </a:solidFill>
                <a:extLst>
                  <a:ext uri="{C807C97D-BFC1-408E-A445-0C87EB9F89A2}">
                    <ask:lineSketchStyleProps xmlns:ask="http://schemas.microsoft.com/office/drawing/2018/sketchyshapes" sd="4057322111">
                      <a:custGeom>
                        <a:avLst/>
                        <a:gdLst>
                          <a:gd name="connsiteX0" fmla="*/ 0 w 3008492"/>
                          <a:gd name="connsiteY0" fmla="*/ 149294 h 895747"/>
                          <a:gd name="connsiteX1" fmla="*/ 149294 w 3008492"/>
                          <a:gd name="connsiteY1" fmla="*/ 0 h 895747"/>
                          <a:gd name="connsiteX2" fmla="*/ 880968 w 3008492"/>
                          <a:gd name="connsiteY2" fmla="*/ 0 h 895747"/>
                          <a:gd name="connsiteX3" fmla="*/ 1531345 w 3008492"/>
                          <a:gd name="connsiteY3" fmla="*/ 0 h 895747"/>
                          <a:gd name="connsiteX4" fmla="*/ 2154623 w 3008492"/>
                          <a:gd name="connsiteY4" fmla="*/ 0 h 895747"/>
                          <a:gd name="connsiteX5" fmla="*/ 2859198 w 3008492"/>
                          <a:gd name="connsiteY5" fmla="*/ 0 h 895747"/>
                          <a:gd name="connsiteX6" fmla="*/ 3008492 w 3008492"/>
                          <a:gd name="connsiteY6" fmla="*/ 149294 h 895747"/>
                          <a:gd name="connsiteX7" fmla="*/ 3008492 w 3008492"/>
                          <a:gd name="connsiteY7" fmla="*/ 746453 h 895747"/>
                          <a:gd name="connsiteX8" fmla="*/ 2859198 w 3008492"/>
                          <a:gd name="connsiteY8" fmla="*/ 895747 h 895747"/>
                          <a:gd name="connsiteX9" fmla="*/ 2235920 w 3008492"/>
                          <a:gd name="connsiteY9" fmla="*/ 895747 h 895747"/>
                          <a:gd name="connsiteX10" fmla="*/ 1612642 w 3008492"/>
                          <a:gd name="connsiteY10" fmla="*/ 895747 h 895747"/>
                          <a:gd name="connsiteX11" fmla="*/ 908067 w 3008492"/>
                          <a:gd name="connsiteY11" fmla="*/ 895747 h 895747"/>
                          <a:gd name="connsiteX12" fmla="*/ 149294 w 3008492"/>
                          <a:gd name="connsiteY12" fmla="*/ 895747 h 895747"/>
                          <a:gd name="connsiteX13" fmla="*/ 0 w 3008492"/>
                          <a:gd name="connsiteY13" fmla="*/ 746453 h 895747"/>
                          <a:gd name="connsiteX14" fmla="*/ 0 w 3008492"/>
                          <a:gd name="connsiteY14" fmla="*/ 149294 h 89574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</a:cxnLst>
                        <a:rect l="l" t="t" r="r" b="b"/>
                        <a:pathLst>
                          <a:path w="3008492" h="895747" extrusionOk="0">
                            <a:moveTo>
                              <a:pt x="0" y="149294"/>
                            </a:moveTo>
                            <a:cubicBezTo>
                              <a:pt x="8515" y="77974"/>
                              <a:pt x="60363" y="-10249"/>
                              <a:pt x="149294" y="0"/>
                            </a:cubicBezTo>
                            <a:cubicBezTo>
                              <a:pt x="444999" y="-10724"/>
                              <a:pt x="543006" y="-26260"/>
                              <a:pt x="880968" y="0"/>
                            </a:cubicBezTo>
                            <a:cubicBezTo>
                              <a:pt x="1218930" y="26260"/>
                              <a:pt x="1249893" y="-28569"/>
                              <a:pt x="1531345" y="0"/>
                            </a:cubicBezTo>
                            <a:cubicBezTo>
                              <a:pt x="1812797" y="28569"/>
                              <a:pt x="2004799" y="2759"/>
                              <a:pt x="2154623" y="0"/>
                            </a:cubicBezTo>
                            <a:cubicBezTo>
                              <a:pt x="2304447" y="-2759"/>
                              <a:pt x="2601658" y="4139"/>
                              <a:pt x="2859198" y="0"/>
                            </a:cubicBezTo>
                            <a:cubicBezTo>
                              <a:pt x="2941471" y="14742"/>
                              <a:pt x="2991098" y="63408"/>
                              <a:pt x="3008492" y="149294"/>
                            </a:cubicBezTo>
                            <a:cubicBezTo>
                              <a:pt x="3005287" y="353706"/>
                              <a:pt x="3009625" y="458494"/>
                              <a:pt x="3008492" y="746453"/>
                            </a:cubicBezTo>
                            <a:cubicBezTo>
                              <a:pt x="2996884" y="819128"/>
                              <a:pt x="2940853" y="882697"/>
                              <a:pt x="2859198" y="895747"/>
                            </a:cubicBezTo>
                            <a:cubicBezTo>
                              <a:pt x="2562999" y="874521"/>
                              <a:pt x="2545794" y="893970"/>
                              <a:pt x="2235920" y="895747"/>
                            </a:cubicBezTo>
                            <a:cubicBezTo>
                              <a:pt x="1926046" y="897524"/>
                              <a:pt x="1794376" y="903475"/>
                              <a:pt x="1612642" y="895747"/>
                            </a:cubicBezTo>
                            <a:cubicBezTo>
                              <a:pt x="1430908" y="888019"/>
                              <a:pt x="1205611" y="868429"/>
                              <a:pt x="908067" y="895747"/>
                            </a:cubicBezTo>
                            <a:cubicBezTo>
                              <a:pt x="610524" y="923065"/>
                              <a:pt x="374762" y="908347"/>
                              <a:pt x="149294" y="895747"/>
                            </a:cubicBezTo>
                            <a:cubicBezTo>
                              <a:pt x="69902" y="913736"/>
                              <a:pt x="11552" y="822092"/>
                              <a:pt x="0" y="746453"/>
                            </a:cubicBezTo>
                            <a:cubicBezTo>
                              <a:pt x="20244" y="548349"/>
                              <a:pt x="28637" y="269268"/>
                              <a:pt x="0" y="149294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EE7D0FA-8B48-034E-8E9C-B606F81099C1}"/>
                  </a:ext>
                </a:extLst>
              </p:cNvPr>
              <p:cNvSpPr txBox="1"/>
              <p:nvPr/>
            </p:nvSpPr>
            <p:spPr>
              <a:xfrm>
                <a:off x="6777835" y="190912"/>
                <a:ext cx="8002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TW" alt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Heiti SC Medium" pitchFamily="2" charset="-128"/>
                    <a:ea typeface="Heiti SC Medium" pitchFamily="2" charset="-128"/>
                  </a:rPr>
                  <a:t>編號</a:t>
                </a:r>
                <a:endParaRPr kumimoji="1" lang="en-US" altLang="zh-TW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endParaRPr>
              </a:p>
            </p:txBody>
          </p:sp>
          <p:pic>
            <p:nvPicPr>
              <p:cNvPr id="19" name="圖片 18">
                <a:extLst>
                  <a:ext uri="{FF2B5EF4-FFF2-40B4-BE49-F238E27FC236}">
                    <a16:creationId xmlns:a16="http://schemas.microsoft.com/office/drawing/2014/main" id="{419562F5-DA54-004F-A990-2487A1A9C0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7220" b="36061"/>
              <a:stretch/>
            </p:blipFill>
            <p:spPr>
              <a:xfrm>
                <a:off x="753210" y="-160158"/>
                <a:ext cx="5832173" cy="1513305"/>
              </a:xfrm>
              <a:prstGeom prst="rect">
                <a:avLst/>
              </a:prstGeom>
            </p:spPr>
          </p:pic>
        </p:grp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31B3112E-5900-5647-BBE0-BCEAD5501E37}"/>
                </a:ext>
              </a:extLst>
            </p:cNvPr>
            <p:cNvSpPr txBox="1"/>
            <p:nvPr/>
          </p:nvSpPr>
          <p:spPr>
            <a:xfrm>
              <a:off x="5891783" y="678523"/>
              <a:ext cx="1800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TW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Heiti SC Medium" pitchFamily="2" charset="-128"/>
                  <a:ea typeface="Heiti SC Medium" pitchFamily="2" charset="-128"/>
                </a:rPr>
                <a:t>（由主辦單位編輯）</a:t>
              </a:r>
              <a:endParaRPr kumimoji="1"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endParaRP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F9E31A8-A90E-B646-B497-BDDFC9462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02167"/>
              </p:ext>
            </p:extLst>
          </p:nvPr>
        </p:nvGraphicFramePr>
        <p:xfrm>
          <a:off x="280223" y="7153223"/>
          <a:ext cx="6837870" cy="28053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5516">
                  <a:extLst>
                    <a:ext uri="{9D8B030D-6E8A-4147-A177-3AD203B41FA5}">
                      <a16:colId xmlns:a16="http://schemas.microsoft.com/office/drawing/2014/main" val="790464330"/>
                    </a:ext>
                  </a:extLst>
                </a:gridCol>
                <a:gridCol w="1518809">
                  <a:extLst>
                    <a:ext uri="{9D8B030D-6E8A-4147-A177-3AD203B41FA5}">
                      <a16:colId xmlns:a16="http://schemas.microsoft.com/office/drawing/2014/main" val="797045359"/>
                    </a:ext>
                  </a:extLst>
                </a:gridCol>
                <a:gridCol w="1578954">
                  <a:extLst>
                    <a:ext uri="{9D8B030D-6E8A-4147-A177-3AD203B41FA5}">
                      <a16:colId xmlns:a16="http://schemas.microsoft.com/office/drawing/2014/main" val="143363630"/>
                    </a:ext>
                  </a:extLst>
                </a:gridCol>
                <a:gridCol w="1756535">
                  <a:extLst>
                    <a:ext uri="{9D8B030D-6E8A-4147-A177-3AD203B41FA5}">
                      <a16:colId xmlns:a16="http://schemas.microsoft.com/office/drawing/2014/main" val="3684686301"/>
                    </a:ext>
                  </a:extLst>
                </a:gridCol>
                <a:gridCol w="1368056">
                  <a:extLst>
                    <a:ext uri="{9D8B030D-6E8A-4147-A177-3AD203B41FA5}">
                      <a16:colId xmlns:a16="http://schemas.microsoft.com/office/drawing/2014/main" val="3195734696"/>
                    </a:ext>
                  </a:extLst>
                </a:gridCol>
              </a:tblGrid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6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序號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600" kern="100">
                          <a:effectLst/>
                        </a:rPr>
                        <a:t>原料名稱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</a:rPr>
                        <a:t>含量</a:t>
                      </a:r>
                      <a:r>
                        <a:rPr lang="en-US" altLang="zh-TW" sz="1600" kern="100" dirty="0">
                          <a:effectLst/>
                        </a:rPr>
                        <a:t>%</a:t>
                      </a:r>
                      <a:endParaRPr lang="zh-TW" altLang="zh-TW" sz="16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</a:rPr>
                        <a:t>原料供應商</a:t>
                      </a:r>
                      <a:endParaRPr lang="zh-TW" altLang="zh-TW" sz="16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600" kern="100" dirty="0">
                          <a:effectLst/>
                        </a:rPr>
                        <a:t>INCI NAME</a:t>
                      </a:r>
                      <a:endParaRPr lang="zh-TW" altLang="zh-TW" sz="16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9105882"/>
                  </a:ext>
                </a:extLst>
              </a:tr>
              <a:tr h="47603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6839006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131151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3491865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276034"/>
                  </a:ext>
                </a:extLst>
              </a:tr>
              <a:tr h="46332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600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0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779</Words>
  <Application>Microsoft Macintosh PowerPoint</Application>
  <PresentationFormat>自訂</PresentationFormat>
  <Paragraphs>217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Heiti SC Medium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8</cp:revision>
  <dcterms:created xsi:type="dcterms:W3CDTF">2021-12-15T03:04:04Z</dcterms:created>
  <dcterms:modified xsi:type="dcterms:W3CDTF">2021-12-17T01:44:54Z</dcterms:modified>
</cp:coreProperties>
</file>