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80" r:id="rId10"/>
    <p:sldId id="281" r:id="rId11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787"/>
    <p:restoredTop sz="94607"/>
  </p:normalViewPr>
  <p:slideViewPr>
    <p:cSldViewPr snapToGrid="0" snapToObjects="1">
      <p:cViewPr varScale="1">
        <p:scale>
          <a:sx n="66" d="100"/>
          <a:sy n="66" d="100"/>
        </p:scale>
        <p:origin x="47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42323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7387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17687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9595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8980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81182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1390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6844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0165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6570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5236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7953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90532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社會組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A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國際創意彩妝設計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0E56B145-9932-4A44-A67A-16132983A112}"/>
              </a:ext>
            </a:extLst>
          </p:cNvPr>
          <p:cNvSpPr txBox="1"/>
          <p:nvPr/>
        </p:nvSpPr>
        <p:spPr>
          <a:xfrm>
            <a:off x="721299" y="7112238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5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3F979291-5079-1241-A6F2-BFDEAF2D017D}"/>
              </a:ext>
            </a:extLst>
          </p:cNvPr>
          <p:cNvSpPr txBox="1"/>
          <p:nvPr/>
        </p:nvSpPr>
        <p:spPr>
          <a:xfrm>
            <a:off x="5955929" y="8480874"/>
            <a:ext cx="16037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No5.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最佳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F5EAA951-43E6-5C45-9CC8-BFC72A6F5BBA}"/>
              </a:ext>
            </a:extLst>
          </p:cNvPr>
          <p:cNvSpPr/>
          <p:nvPr/>
        </p:nvSpPr>
        <p:spPr>
          <a:xfrm>
            <a:off x="288709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D8BB5427-099D-3B49-86EC-EE933E3CF4F9}"/>
              </a:ext>
            </a:extLst>
          </p:cNvPr>
          <p:cNvSpPr/>
          <p:nvPr/>
        </p:nvSpPr>
        <p:spPr>
          <a:xfrm>
            <a:off x="6134897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781F4DD-7645-CB4F-B5B0-C09207F7116F}"/>
              </a:ext>
            </a:extLst>
          </p:cNvPr>
          <p:cNvSpPr/>
          <p:nvPr/>
        </p:nvSpPr>
        <p:spPr>
          <a:xfrm>
            <a:off x="3154680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BCD7A5C-6308-AC41-B451-8F2490894838}"/>
              </a:ext>
            </a:extLst>
          </p:cNvPr>
          <p:cNvSpPr/>
          <p:nvPr/>
        </p:nvSpPr>
        <p:spPr>
          <a:xfrm>
            <a:off x="4653838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D5D8B69F-4327-E041-916B-1F4660019957}"/>
              </a:ext>
            </a:extLst>
          </p:cNvPr>
          <p:cNvSpPr/>
          <p:nvPr/>
        </p:nvSpPr>
        <p:spPr>
          <a:xfrm>
            <a:off x="1705948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0A15756E-7E9D-744A-BD22-03E8DFE87D3E}"/>
              </a:ext>
            </a:extLst>
          </p:cNvPr>
          <p:cNvSpPr txBox="1"/>
          <p:nvPr/>
        </p:nvSpPr>
        <p:spPr>
          <a:xfrm>
            <a:off x="382441" y="8696917"/>
            <a:ext cx="10743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正面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886B01D2-75E4-B044-96DE-240A536DF40F}"/>
              </a:ext>
            </a:extLst>
          </p:cNvPr>
          <p:cNvSpPr txBox="1"/>
          <p:nvPr/>
        </p:nvSpPr>
        <p:spPr>
          <a:xfrm>
            <a:off x="2898223" y="8696916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右側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B94D0272-33AF-984C-BFFE-B175AE9E4D39}"/>
              </a:ext>
            </a:extLst>
          </p:cNvPr>
          <p:cNvSpPr txBox="1"/>
          <p:nvPr/>
        </p:nvSpPr>
        <p:spPr>
          <a:xfrm>
            <a:off x="1862070" y="8696917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左側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052278D-56F4-3745-8D7D-075842E5D5F0}"/>
              </a:ext>
            </a:extLst>
          </p:cNvPr>
          <p:cNvSpPr txBox="1"/>
          <p:nvPr/>
        </p:nvSpPr>
        <p:spPr>
          <a:xfrm>
            <a:off x="4758962" y="8696915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No4.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背面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1597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418810" y="2255377"/>
            <a:ext cx="6815083" cy="1508105"/>
          </a:xfrm>
          <a:prstGeom prst="rect">
            <a:avLst/>
          </a:prstGeom>
          <a:solidFill>
            <a:srgbClr val="FFE8F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社會組</a:t>
            </a:r>
            <a:endParaRPr kumimoji="1" lang="en-US" altLang="zh-TW" sz="24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J.</a:t>
            </a:r>
            <a:r>
              <a:rPr kumimoji="1" lang="zh-TW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國際特效化妝（真人</a:t>
            </a:r>
            <a:r>
              <a:rPr kumimoji="1"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/</a:t>
            </a:r>
            <a:r>
              <a:rPr kumimoji="1" lang="zh-TW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立體）</a:t>
            </a:r>
            <a:endParaRPr kumimoji="1" lang="en-US" altLang="zh-TW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0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2596" y="-53817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graphicFrame>
        <p:nvGraphicFramePr>
          <p:cNvPr id="31" name="表格 30">
            <a:extLst>
              <a:ext uri="{FF2B5EF4-FFF2-40B4-BE49-F238E27FC236}">
                <a16:creationId xmlns:a16="http://schemas.microsoft.com/office/drawing/2014/main" id="{99BFECEE-8BD3-6544-93D6-C9DC0F864EE6}"/>
              </a:ext>
            </a:extLst>
          </p:cNvPr>
          <p:cNvGraphicFramePr>
            <a:graphicFrameLocks noGrp="1"/>
          </p:cNvGraphicFramePr>
          <p:nvPr/>
        </p:nvGraphicFramePr>
        <p:xfrm>
          <a:off x="214009" y="7399249"/>
          <a:ext cx="7136807" cy="28053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7738">
                  <a:extLst>
                    <a:ext uri="{9D8B030D-6E8A-4147-A177-3AD203B41FA5}">
                      <a16:colId xmlns:a16="http://schemas.microsoft.com/office/drawing/2014/main" val="790464330"/>
                    </a:ext>
                  </a:extLst>
                </a:gridCol>
                <a:gridCol w="1586352">
                  <a:extLst>
                    <a:ext uri="{9D8B030D-6E8A-4147-A177-3AD203B41FA5}">
                      <a16:colId xmlns:a16="http://schemas.microsoft.com/office/drawing/2014/main" val="797045359"/>
                    </a:ext>
                  </a:extLst>
                </a:gridCol>
                <a:gridCol w="1649172">
                  <a:extLst>
                    <a:ext uri="{9D8B030D-6E8A-4147-A177-3AD203B41FA5}">
                      <a16:colId xmlns:a16="http://schemas.microsoft.com/office/drawing/2014/main" val="143363630"/>
                    </a:ext>
                  </a:extLst>
                </a:gridCol>
                <a:gridCol w="1834650">
                  <a:extLst>
                    <a:ext uri="{9D8B030D-6E8A-4147-A177-3AD203B41FA5}">
                      <a16:colId xmlns:a16="http://schemas.microsoft.com/office/drawing/2014/main" val="3684686301"/>
                    </a:ext>
                  </a:extLst>
                </a:gridCol>
                <a:gridCol w="1428895">
                  <a:extLst>
                    <a:ext uri="{9D8B030D-6E8A-4147-A177-3AD203B41FA5}">
                      <a16:colId xmlns:a16="http://schemas.microsoft.com/office/drawing/2014/main" val="3195734696"/>
                    </a:ext>
                  </a:extLst>
                </a:gridCol>
              </a:tblGrid>
              <a:tr h="47603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zh-TW" alt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  <a:cs typeface="Times New Roman" panose="02020603050405020304" pitchFamily="18" charset="0"/>
                        </a:rPr>
                        <a:t>序號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zh-TW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原料名稱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含量</a:t>
                      </a:r>
                      <a:r>
                        <a:rPr lang="en-US" altLang="zh-TW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%</a:t>
                      </a:r>
                      <a:endParaRPr lang="zh-TW" alt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原料供應商</a:t>
                      </a:r>
                      <a:endParaRPr lang="zh-TW" alt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altLang="zh-TW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INCI NAME</a:t>
                      </a:r>
                      <a:endParaRPr lang="zh-TW" alt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59105882"/>
                  </a:ext>
                </a:extLst>
              </a:tr>
              <a:tr h="47603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06839006"/>
                  </a:ext>
                </a:extLst>
              </a:tr>
              <a:tr h="46332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12131151"/>
                  </a:ext>
                </a:extLst>
              </a:tr>
              <a:tr h="46332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03491865"/>
                  </a:ext>
                </a:extLst>
              </a:tr>
              <a:tr h="46332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0276034"/>
                  </a:ext>
                </a:extLst>
              </a:tr>
              <a:tr h="46332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46008181"/>
                  </a:ext>
                </a:extLst>
              </a:tr>
            </a:tbl>
          </a:graphicData>
        </a:graphic>
      </p:graphicFrame>
      <p:sp>
        <p:nvSpPr>
          <p:cNvPr id="33" name="Rectangle 1">
            <a:extLst>
              <a:ext uri="{FF2B5EF4-FFF2-40B4-BE49-F238E27FC236}">
                <a16:creationId xmlns:a16="http://schemas.microsoft.com/office/drawing/2014/main" id="{EDAD9246-3A21-9848-AE71-46D219813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782" y="3673421"/>
            <a:ext cx="7408506" cy="372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6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1" lang="zh-TW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參賽作品名稱：（中文和英文）</a:t>
            </a: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1" lang="zh-TW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使用方式及注意事項：</a:t>
            </a: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1" lang="zh-TW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劑型設計及開發理念描述：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1" lang="zh-TW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原料特色及功效描述：</a:t>
            </a: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1" lang="zh-TW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作品配方表：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n"/>
              <a:tabLst/>
            </a:pPr>
            <a:r>
              <a:rPr kumimoji="1" lang="zh-TW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一般配方或可宣稱天然化粧品配方</a:t>
            </a: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n"/>
              <a:tabLst/>
            </a:pPr>
            <a:r>
              <a:rPr kumimoji="1" lang="zh-TW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可宣稱有機化粧品配方（請附上全成分PPAI計算公式）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1" lang="zh-TW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其他補充說明及文件資料</a:t>
            </a:r>
            <a:endParaRPr kumimoji="0" lang="zh-TW" altLang="zh-TW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70394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90532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社會組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Ｂ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國際時尚流行髮型設計（真人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/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立體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0E56B145-9932-4A44-A67A-16132983A112}"/>
              </a:ext>
            </a:extLst>
          </p:cNvPr>
          <p:cNvSpPr txBox="1"/>
          <p:nvPr/>
        </p:nvSpPr>
        <p:spPr>
          <a:xfrm>
            <a:off x="721299" y="7112238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5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3F979291-5079-1241-A6F2-BFDEAF2D017D}"/>
              </a:ext>
            </a:extLst>
          </p:cNvPr>
          <p:cNvSpPr txBox="1"/>
          <p:nvPr/>
        </p:nvSpPr>
        <p:spPr>
          <a:xfrm>
            <a:off x="5955929" y="8480874"/>
            <a:ext cx="16037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No5.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最佳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F5EAA951-43E6-5C45-9CC8-BFC72A6F5BBA}"/>
              </a:ext>
            </a:extLst>
          </p:cNvPr>
          <p:cNvSpPr/>
          <p:nvPr/>
        </p:nvSpPr>
        <p:spPr>
          <a:xfrm>
            <a:off x="288709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D8BB5427-099D-3B49-86EC-EE933E3CF4F9}"/>
              </a:ext>
            </a:extLst>
          </p:cNvPr>
          <p:cNvSpPr/>
          <p:nvPr/>
        </p:nvSpPr>
        <p:spPr>
          <a:xfrm>
            <a:off x="6134897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781F4DD-7645-CB4F-B5B0-C09207F7116F}"/>
              </a:ext>
            </a:extLst>
          </p:cNvPr>
          <p:cNvSpPr/>
          <p:nvPr/>
        </p:nvSpPr>
        <p:spPr>
          <a:xfrm>
            <a:off x="3154680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BCD7A5C-6308-AC41-B451-8F2490894838}"/>
              </a:ext>
            </a:extLst>
          </p:cNvPr>
          <p:cNvSpPr/>
          <p:nvPr/>
        </p:nvSpPr>
        <p:spPr>
          <a:xfrm>
            <a:off x="4653838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D5D8B69F-4327-E041-916B-1F4660019957}"/>
              </a:ext>
            </a:extLst>
          </p:cNvPr>
          <p:cNvSpPr/>
          <p:nvPr/>
        </p:nvSpPr>
        <p:spPr>
          <a:xfrm>
            <a:off x="1705948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0A15756E-7E9D-744A-BD22-03E8DFE87D3E}"/>
              </a:ext>
            </a:extLst>
          </p:cNvPr>
          <p:cNvSpPr txBox="1"/>
          <p:nvPr/>
        </p:nvSpPr>
        <p:spPr>
          <a:xfrm>
            <a:off x="382441" y="8696917"/>
            <a:ext cx="10743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正面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886B01D2-75E4-B044-96DE-240A536DF40F}"/>
              </a:ext>
            </a:extLst>
          </p:cNvPr>
          <p:cNvSpPr txBox="1"/>
          <p:nvPr/>
        </p:nvSpPr>
        <p:spPr>
          <a:xfrm>
            <a:off x="2898223" y="8696916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右側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B94D0272-33AF-984C-BFFE-B175AE9E4D39}"/>
              </a:ext>
            </a:extLst>
          </p:cNvPr>
          <p:cNvSpPr txBox="1"/>
          <p:nvPr/>
        </p:nvSpPr>
        <p:spPr>
          <a:xfrm>
            <a:off x="1862070" y="8696917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左側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052278D-56F4-3745-8D7D-075842E5D5F0}"/>
              </a:ext>
            </a:extLst>
          </p:cNvPr>
          <p:cNvSpPr txBox="1"/>
          <p:nvPr/>
        </p:nvSpPr>
        <p:spPr>
          <a:xfrm>
            <a:off x="4758962" y="8696915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No4.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背面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0398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90532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社會組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Ｃ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國際時尚創作美甲（平面） 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AA397C8F-113B-D64D-A75E-DC642B980574}"/>
              </a:ext>
            </a:extLst>
          </p:cNvPr>
          <p:cNvSpPr txBox="1"/>
          <p:nvPr/>
        </p:nvSpPr>
        <p:spPr>
          <a:xfrm>
            <a:off x="752894" y="7195156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lang="zh-TW" altLang="zh-TW" dirty="0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14BAC9C-BF83-214F-B4B5-A4E9827B9A10}"/>
              </a:ext>
            </a:extLst>
          </p:cNvPr>
          <p:cNvSpPr/>
          <p:nvPr/>
        </p:nvSpPr>
        <p:spPr>
          <a:xfrm>
            <a:off x="288709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5E50444A-9790-2945-9C3E-114FD732A39E}"/>
              </a:ext>
            </a:extLst>
          </p:cNvPr>
          <p:cNvSpPr/>
          <p:nvPr/>
        </p:nvSpPr>
        <p:spPr>
          <a:xfrm>
            <a:off x="2698266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3BA7924C-62E1-7C4B-A950-6CF616876280}"/>
              </a:ext>
            </a:extLst>
          </p:cNvPr>
          <p:cNvSpPr txBox="1"/>
          <p:nvPr/>
        </p:nvSpPr>
        <p:spPr>
          <a:xfrm>
            <a:off x="5270012" y="8657861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2DAC2F6C-FA05-0A4E-A20F-A8383BC84FAE}"/>
              </a:ext>
            </a:extLst>
          </p:cNvPr>
          <p:cNvSpPr txBox="1"/>
          <p:nvPr/>
        </p:nvSpPr>
        <p:spPr>
          <a:xfrm>
            <a:off x="491600" y="8657861"/>
            <a:ext cx="16209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lang="zh-TW" altLang="zh-TW" sz="2800" dirty="0"/>
              <a:t>完全俯拍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92374A1-7C53-224B-AB9D-EE02B0F4E3DD}"/>
              </a:ext>
            </a:extLst>
          </p:cNvPr>
          <p:cNvSpPr txBox="1"/>
          <p:nvPr/>
        </p:nvSpPr>
        <p:spPr>
          <a:xfrm>
            <a:off x="2929204" y="8703259"/>
            <a:ext cx="16209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FB17AE6E-973A-604E-93D5-01CD288365E5}"/>
              </a:ext>
            </a:extLst>
          </p:cNvPr>
          <p:cNvSpPr/>
          <p:nvPr/>
        </p:nvSpPr>
        <p:spPr>
          <a:xfrm>
            <a:off x="5158567" y="8380863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78882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90532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社會組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D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創意睫毛設計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（平面） 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AA397C8F-113B-D64D-A75E-DC642B980574}"/>
              </a:ext>
            </a:extLst>
          </p:cNvPr>
          <p:cNvSpPr txBox="1"/>
          <p:nvPr/>
        </p:nvSpPr>
        <p:spPr>
          <a:xfrm>
            <a:off x="752894" y="7195156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lang="zh-TW" altLang="zh-TW" dirty="0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14BAC9C-BF83-214F-B4B5-A4E9827B9A10}"/>
              </a:ext>
            </a:extLst>
          </p:cNvPr>
          <p:cNvSpPr/>
          <p:nvPr/>
        </p:nvSpPr>
        <p:spPr>
          <a:xfrm>
            <a:off x="288709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5E50444A-9790-2945-9C3E-114FD732A39E}"/>
              </a:ext>
            </a:extLst>
          </p:cNvPr>
          <p:cNvSpPr/>
          <p:nvPr/>
        </p:nvSpPr>
        <p:spPr>
          <a:xfrm>
            <a:off x="2698266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3BA7924C-62E1-7C4B-A950-6CF616876280}"/>
              </a:ext>
            </a:extLst>
          </p:cNvPr>
          <p:cNvSpPr txBox="1"/>
          <p:nvPr/>
        </p:nvSpPr>
        <p:spPr>
          <a:xfrm>
            <a:off x="5270012" y="8657861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2DAC2F6C-FA05-0A4E-A20F-A8383BC84FAE}"/>
              </a:ext>
            </a:extLst>
          </p:cNvPr>
          <p:cNvSpPr txBox="1"/>
          <p:nvPr/>
        </p:nvSpPr>
        <p:spPr>
          <a:xfrm>
            <a:off x="491600" y="8657861"/>
            <a:ext cx="16209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lang="zh-TW" altLang="zh-TW" sz="2800" dirty="0"/>
              <a:t>完全俯拍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92374A1-7C53-224B-AB9D-EE02B0F4E3DD}"/>
              </a:ext>
            </a:extLst>
          </p:cNvPr>
          <p:cNvSpPr txBox="1"/>
          <p:nvPr/>
        </p:nvSpPr>
        <p:spPr>
          <a:xfrm>
            <a:off x="2929204" y="8703259"/>
            <a:ext cx="16209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FB17AE6E-973A-604E-93D5-01CD288365E5}"/>
              </a:ext>
            </a:extLst>
          </p:cNvPr>
          <p:cNvSpPr/>
          <p:nvPr/>
        </p:nvSpPr>
        <p:spPr>
          <a:xfrm>
            <a:off x="5158567" y="8380863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72786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90532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社會組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Ｅ 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創意半永久化妝設計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（平面） 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AA397C8F-113B-D64D-A75E-DC642B980574}"/>
              </a:ext>
            </a:extLst>
          </p:cNvPr>
          <p:cNvSpPr txBox="1"/>
          <p:nvPr/>
        </p:nvSpPr>
        <p:spPr>
          <a:xfrm>
            <a:off x="752894" y="7195156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lang="zh-TW" altLang="zh-TW" dirty="0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14BAC9C-BF83-214F-B4B5-A4E9827B9A10}"/>
              </a:ext>
            </a:extLst>
          </p:cNvPr>
          <p:cNvSpPr/>
          <p:nvPr/>
        </p:nvSpPr>
        <p:spPr>
          <a:xfrm>
            <a:off x="288709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5E50444A-9790-2945-9C3E-114FD732A39E}"/>
              </a:ext>
            </a:extLst>
          </p:cNvPr>
          <p:cNvSpPr/>
          <p:nvPr/>
        </p:nvSpPr>
        <p:spPr>
          <a:xfrm>
            <a:off x="2698266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3BA7924C-62E1-7C4B-A950-6CF616876280}"/>
              </a:ext>
            </a:extLst>
          </p:cNvPr>
          <p:cNvSpPr txBox="1"/>
          <p:nvPr/>
        </p:nvSpPr>
        <p:spPr>
          <a:xfrm>
            <a:off x="5270012" y="8657861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2DAC2F6C-FA05-0A4E-A20F-A8383BC84FAE}"/>
              </a:ext>
            </a:extLst>
          </p:cNvPr>
          <p:cNvSpPr txBox="1"/>
          <p:nvPr/>
        </p:nvSpPr>
        <p:spPr>
          <a:xfrm>
            <a:off x="491600" y="8657861"/>
            <a:ext cx="16209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lang="zh-TW" altLang="zh-TW" sz="2800" dirty="0"/>
              <a:t>完全俯拍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92374A1-7C53-224B-AB9D-EE02B0F4E3DD}"/>
              </a:ext>
            </a:extLst>
          </p:cNvPr>
          <p:cNvSpPr txBox="1"/>
          <p:nvPr/>
        </p:nvSpPr>
        <p:spPr>
          <a:xfrm>
            <a:off x="2929204" y="8703259"/>
            <a:ext cx="16209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FB17AE6E-973A-604E-93D5-01CD288365E5}"/>
              </a:ext>
            </a:extLst>
          </p:cNvPr>
          <p:cNvSpPr/>
          <p:nvPr/>
        </p:nvSpPr>
        <p:spPr>
          <a:xfrm>
            <a:off x="5158567" y="8380863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34067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90532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社會組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Ｆ 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創意飾品設計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（平面） 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AA397C8F-113B-D64D-A75E-DC642B980574}"/>
              </a:ext>
            </a:extLst>
          </p:cNvPr>
          <p:cNvSpPr txBox="1"/>
          <p:nvPr/>
        </p:nvSpPr>
        <p:spPr>
          <a:xfrm>
            <a:off x="752894" y="7195156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lang="zh-TW" altLang="zh-TW" dirty="0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14BAC9C-BF83-214F-B4B5-A4E9827B9A10}"/>
              </a:ext>
            </a:extLst>
          </p:cNvPr>
          <p:cNvSpPr/>
          <p:nvPr/>
        </p:nvSpPr>
        <p:spPr>
          <a:xfrm>
            <a:off x="288709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5E50444A-9790-2945-9C3E-114FD732A39E}"/>
              </a:ext>
            </a:extLst>
          </p:cNvPr>
          <p:cNvSpPr/>
          <p:nvPr/>
        </p:nvSpPr>
        <p:spPr>
          <a:xfrm>
            <a:off x="2698266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3BA7924C-62E1-7C4B-A950-6CF616876280}"/>
              </a:ext>
            </a:extLst>
          </p:cNvPr>
          <p:cNvSpPr txBox="1"/>
          <p:nvPr/>
        </p:nvSpPr>
        <p:spPr>
          <a:xfrm>
            <a:off x="5270012" y="8657861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2DAC2F6C-FA05-0A4E-A20F-A8383BC84FAE}"/>
              </a:ext>
            </a:extLst>
          </p:cNvPr>
          <p:cNvSpPr txBox="1"/>
          <p:nvPr/>
        </p:nvSpPr>
        <p:spPr>
          <a:xfrm>
            <a:off x="491600" y="8657861"/>
            <a:ext cx="16209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lang="zh-TW" altLang="zh-TW" sz="2800" dirty="0"/>
              <a:t>完全俯拍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92374A1-7C53-224B-AB9D-EE02B0F4E3DD}"/>
              </a:ext>
            </a:extLst>
          </p:cNvPr>
          <p:cNvSpPr txBox="1"/>
          <p:nvPr/>
        </p:nvSpPr>
        <p:spPr>
          <a:xfrm>
            <a:off x="2929204" y="8703259"/>
            <a:ext cx="16209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FB17AE6E-973A-604E-93D5-01CD288365E5}"/>
              </a:ext>
            </a:extLst>
          </p:cNvPr>
          <p:cNvSpPr/>
          <p:nvPr/>
        </p:nvSpPr>
        <p:spPr>
          <a:xfrm>
            <a:off x="5158567" y="8380863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71267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86641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社會組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Ｇ 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國際時尚服裝設計（真人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/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立體）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0E56B145-9932-4A44-A67A-16132983A112}"/>
              </a:ext>
            </a:extLst>
          </p:cNvPr>
          <p:cNvSpPr txBox="1"/>
          <p:nvPr/>
        </p:nvSpPr>
        <p:spPr>
          <a:xfrm>
            <a:off x="721299" y="7112238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5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3F979291-5079-1241-A6F2-BFDEAF2D017D}"/>
              </a:ext>
            </a:extLst>
          </p:cNvPr>
          <p:cNvSpPr txBox="1"/>
          <p:nvPr/>
        </p:nvSpPr>
        <p:spPr>
          <a:xfrm>
            <a:off x="5955929" y="8480874"/>
            <a:ext cx="16037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No5.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最佳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F5EAA951-43E6-5C45-9CC8-BFC72A6F5BBA}"/>
              </a:ext>
            </a:extLst>
          </p:cNvPr>
          <p:cNvSpPr/>
          <p:nvPr/>
        </p:nvSpPr>
        <p:spPr>
          <a:xfrm>
            <a:off x="288709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D8BB5427-099D-3B49-86EC-EE933E3CF4F9}"/>
              </a:ext>
            </a:extLst>
          </p:cNvPr>
          <p:cNvSpPr/>
          <p:nvPr/>
        </p:nvSpPr>
        <p:spPr>
          <a:xfrm>
            <a:off x="6134897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781F4DD-7645-CB4F-B5B0-C09207F7116F}"/>
              </a:ext>
            </a:extLst>
          </p:cNvPr>
          <p:cNvSpPr/>
          <p:nvPr/>
        </p:nvSpPr>
        <p:spPr>
          <a:xfrm>
            <a:off x="3154680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BCD7A5C-6308-AC41-B451-8F2490894838}"/>
              </a:ext>
            </a:extLst>
          </p:cNvPr>
          <p:cNvSpPr/>
          <p:nvPr/>
        </p:nvSpPr>
        <p:spPr>
          <a:xfrm>
            <a:off x="4653838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D5D8B69F-4327-E041-916B-1F4660019957}"/>
              </a:ext>
            </a:extLst>
          </p:cNvPr>
          <p:cNvSpPr/>
          <p:nvPr/>
        </p:nvSpPr>
        <p:spPr>
          <a:xfrm>
            <a:off x="1705948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0A15756E-7E9D-744A-BD22-03E8DFE87D3E}"/>
              </a:ext>
            </a:extLst>
          </p:cNvPr>
          <p:cNvSpPr txBox="1"/>
          <p:nvPr/>
        </p:nvSpPr>
        <p:spPr>
          <a:xfrm>
            <a:off x="382441" y="8696917"/>
            <a:ext cx="10743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正面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886B01D2-75E4-B044-96DE-240A536DF40F}"/>
              </a:ext>
            </a:extLst>
          </p:cNvPr>
          <p:cNvSpPr txBox="1"/>
          <p:nvPr/>
        </p:nvSpPr>
        <p:spPr>
          <a:xfrm>
            <a:off x="2898223" y="8696916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右側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B94D0272-33AF-984C-BFFE-B175AE9E4D39}"/>
              </a:ext>
            </a:extLst>
          </p:cNvPr>
          <p:cNvSpPr txBox="1"/>
          <p:nvPr/>
        </p:nvSpPr>
        <p:spPr>
          <a:xfrm>
            <a:off x="1862070" y="8696917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左側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052278D-56F4-3745-8D7D-075842E5D5F0}"/>
              </a:ext>
            </a:extLst>
          </p:cNvPr>
          <p:cNvSpPr txBox="1"/>
          <p:nvPr/>
        </p:nvSpPr>
        <p:spPr>
          <a:xfrm>
            <a:off x="4758962" y="8696915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No4.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背面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8259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86641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社會組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H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國際整體造型創作（真人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/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立體）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0E56B145-9932-4A44-A67A-16132983A112}"/>
              </a:ext>
            </a:extLst>
          </p:cNvPr>
          <p:cNvSpPr txBox="1"/>
          <p:nvPr/>
        </p:nvSpPr>
        <p:spPr>
          <a:xfrm>
            <a:off x="721299" y="7112238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5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3F979291-5079-1241-A6F2-BFDEAF2D017D}"/>
              </a:ext>
            </a:extLst>
          </p:cNvPr>
          <p:cNvSpPr txBox="1"/>
          <p:nvPr/>
        </p:nvSpPr>
        <p:spPr>
          <a:xfrm>
            <a:off x="5955929" y="8480874"/>
            <a:ext cx="16037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No5.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最佳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F5EAA951-43E6-5C45-9CC8-BFC72A6F5BBA}"/>
              </a:ext>
            </a:extLst>
          </p:cNvPr>
          <p:cNvSpPr/>
          <p:nvPr/>
        </p:nvSpPr>
        <p:spPr>
          <a:xfrm>
            <a:off x="288709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D8BB5427-099D-3B49-86EC-EE933E3CF4F9}"/>
              </a:ext>
            </a:extLst>
          </p:cNvPr>
          <p:cNvSpPr/>
          <p:nvPr/>
        </p:nvSpPr>
        <p:spPr>
          <a:xfrm>
            <a:off x="6134897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781F4DD-7645-CB4F-B5B0-C09207F7116F}"/>
              </a:ext>
            </a:extLst>
          </p:cNvPr>
          <p:cNvSpPr/>
          <p:nvPr/>
        </p:nvSpPr>
        <p:spPr>
          <a:xfrm>
            <a:off x="3154680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BCD7A5C-6308-AC41-B451-8F2490894838}"/>
              </a:ext>
            </a:extLst>
          </p:cNvPr>
          <p:cNvSpPr/>
          <p:nvPr/>
        </p:nvSpPr>
        <p:spPr>
          <a:xfrm>
            <a:off x="4653838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D5D8B69F-4327-E041-916B-1F4660019957}"/>
              </a:ext>
            </a:extLst>
          </p:cNvPr>
          <p:cNvSpPr/>
          <p:nvPr/>
        </p:nvSpPr>
        <p:spPr>
          <a:xfrm>
            <a:off x="1705948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0A15756E-7E9D-744A-BD22-03E8DFE87D3E}"/>
              </a:ext>
            </a:extLst>
          </p:cNvPr>
          <p:cNvSpPr txBox="1"/>
          <p:nvPr/>
        </p:nvSpPr>
        <p:spPr>
          <a:xfrm>
            <a:off x="382441" y="8696917"/>
            <a:ext cx="10743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正面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886B01D2-75E4-B044-96DE-240A536DF40F}"/>
              </a:ext>
            </a:extLst>
          </p:cNvPr>
          <p:cNvSpPr txBox="1"/>
          <p:nvPr/>
        </p:nvSpPr>
        <p:spPr>
          <a:xfrm>
            <a:off x="2898223" y="8696916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右側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B94D0272-33AF-984C-BFFE-B175AE9E4D39}"/>
              </a:ext>
            </a:extLst>
          </p:cNvPr>
          <p:cNvSpPr txBox="1"/>
          <p:nvPr/>
        </p:nvSpPr>
        <p:spPr>
          <a:xfrm>
            <a:off x="1862070" y="8696917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左側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052278D-56F4-3745-8D7D-075842E5D5F0}"/>
              </a:ext>
            </a:extLst>
          </p:cNvPr>
          <p:cNvSpPr txBox="1"/>
          <p:nvPr/>
        </p:nvSpPr>
        <p:spPr>
          <a:xfrm>
            <a:off x="4758962" y="8696915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No4.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背面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08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86641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社會組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I.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國際特效化妝（真人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/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立體）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0E56B145-9932-4A44-A67A-16132983A112}"/>
              </a:ext>
            </a:extLst>
          </p:cNvPr>
          <p:cNvSpPr txBox="1"/>
          <p:nvPr/>
        </p:nvSpPr>
        <p:spPr>
          <a:xfrm>
            <a:off x="721299" y="7112238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5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3F979291-5079-1241-A6F2-BFDEAF2D017D}"/>
              </a:ext>
            </a:extLst>
          </p:cNvPr>
          <p:cNvSpPr txBox="1"/>
          <p:nvPr/>
        </p:nvSpPr>
        <p:spPr>
          <a:xfrm>
            <a:off x="5955929" y="8480874"/>
            <a:ext cx="16037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No5.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最佳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F5EAA951-43E6-5C45-9CC8-BFC72A6F5BBA}"/>
              </a:ext>
            </a:extLst>
          </p:cNvPr>
          <p:cNvSpPr/>
          <p:nvPr/>
        </p:nvSpPr>
        <p:spPr>
          <a:xfrm>
            <a:off x="288709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D8BB5427-099D-3B49-86EC-EE933E3CF4F9}"/>
              </a:ext>
            </a:extLst>
          </p:cNvPr>
          <p:cNvSpPr/>
          <p:nvPr/>
        </p:nvSpPr>
        <p:spPr>
          <a:xfrm>
            <a:off x="6134897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781F4DD-7645-CB4F-B5B0-C09207F7116F}"/>
              </a:ext>
            </a:extLst>
          </p:cNvPr>
          <p:cNvSpPr/>
          <p:nvPr/>
        </p:nvSpPr>
        <p:spPr>
          <a:xfrm>
            <a:off x="3154680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BCD7A5C-6308-AC41-B451-8F2490894838}"/>
              </a:ext>
            </a:extLst>
          </p:cNvPr>
          <p:cNvSpPr/>
          <p:nvPr/>
        </p:nvSpPr>
        <p:spPr>
          <a:xfrm>
            <a:off x="4653838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D5D8B69F-4327-E041-916B-1F4660019957}"/>
              </a:ext>
            </a:extLst>
          </p:cNvPr>
          <p:cNvSpPr/>
          <p:nvPr/>
        </p:nvSpPr>
        <p:spPr>
          <a:xfrm>
            <a:off x="1705948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0A15756E-7E9D-744A-BD22-03E8DFE87D3E}"/>
              </a:ext>
            </a:extLst>
          </p:cNvPr>
          <p:cNvSpPr txBox="1"/>
          <p:nvPr/>
        </p:nvSpPr>
        <p:spPr>
          <a:xfrm>
            <a:off x="382441" y="8696917"/>
            <a:ext cx="10743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正面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886B01D2-75E4-B044-96DE-240A536DF40F}"/>
              </a:ext>
            </a:extLst>
          </p:cNvPr>
          <p:cNvSpPr txBox="1"/>
          <p:nvPr/>
        </p:nvSpPr>
        <p:spPr>
          <a:xfrm>
            <a:off x="2898223" y="8696916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右側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B94D0272-33AF-984C-BFFE-B175AE9E4D39}"/>
              </a:ext>
            </a:extLst>
          </p:cNvPr>
          <p:cNvSpPr txBox="1"/>
          <p:nvPr/>
        </p:nvSpPr>
        <p:spPr>
          <a:xfrm>
            <a:off x="1862070" y="8696917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左側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052278D-56F4-3745-8D7D-075842E5D5F0}"/>
              </a:ext>
            </a:extLst>
          </p:cNvPr>
          <p:cNvSpPr txBox="1"/>
          <p:nvPr/>
        </p:nvSpPr>
        <p:spPr>
          <a:xfrm>
            <a:off x="4758962" y="8696915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No4.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背面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7572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1850</TotalTime>
  <Words>1051</Words>
  <Application>Microsoft Macintosh PowerPoint</Application>
  <PresentationFormat>自訂</PresentationFormat>
  <Paragraphs>289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Heiti SC Medium</vt:lpstr>
      <vt:lpstr>Arial</vt:lpstr>
      <vt:lpstr>Calibri</vt:lpstr>
      <vt:lpstr>Calibri Light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Microsoft Office User</dc:creator>
  <cp:lastModifiedBy>Microsoft Office User</cp:lastModifiedBy>
  <cp:revision>9</cp:revision>
  <dcterms:created xsi:type="dcterms:W3CDTF">2021-12-15T03:04:04Z</dcterms:created>
  <dcterms:modified xsi:type="dcterms:W3CDTF">2022-11-21T09:05:01Z</dcterms:modified>
</cp:coreProperties>
</file>