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9" r:id="rId9"/>
    <p:sldId id="280" r:id="rId10"/>
    <p:sldId id="281" r:id="rId11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F9"/>
    <a:srgbClr val="FFD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199"/>
    <p:restoredTop sz="94607"/>
  </p:normalViewPr>
  <p:slideViewPr>
    <p:cSldViewPr snapToGrid="0" snapToObjects="1">
      <p:cViewPr varScale="1">
        <p:scale>
          <a:sx n="60" d="100"/>
          <a:sy n="60" d="100"/>
        </p:scale>
        <p:origin x="19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43D41-62D3-214F-9F86-A8C9C54ACF85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1143000"/>
            <a:ext cx="2235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4778B-22DD-CB44-9484-A789F497839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6537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2323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7387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7687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9595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898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8118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1390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6844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0165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6570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5236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953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A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國際創意彩妝設計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597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418810" y="2255377"/>
            <a:ext cx="6815083" cy="1508105"/>
          </a:xfrm>
          <a:prstGeom prst="rect">
            <a:avLst/>
          </a:prstGeom>
          <a:solidFill>
            <a:srgbClr val="FFE8F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endParaRPr kumimoji="1"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J.</a:t>
            </a:r>
            <a:r>
              <a:rPr kumimoji="1" lang="zh-TW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國際特效化妝（真人</a:t>
            </a:r>
            <a:r>
              <a:rPr kumimoji="1"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0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596" y="-53817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graphicFrame>
        <p:nvGraphicFramePr>
          <p:cNvPr id="31" name="表格 30">
            <a:extLst>
              <a:ext uri="{FF2B5EF4-FFF2-40B4-BE49-F238E27FC236}">
                <a16:creationId xmlns:a16="http://schemas.microsoft.com/office/drawing/2014/main" id="{99BFECEE-8BD3-6544-93D6-C9DC0F864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930705"/>
              </p:ext>
            </p:extLst>
          </p:nvPr>
        </p:nvGraphicFramePr>
        <p:xfrm>
          <a:off x="214009" y="7399249"/>
          <a:ext cx="7136807" cy="28053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7738">
                  <a:extLst>
                    <a:ext uri="{9D8B030D-6E8A-4147-A177-3AD203B41FA5}">
                      <a16:colId xmlns:a16="http://schemas.microsoft.com/office/drawing/2014/main" val="790464330"/>
                    </a:ext>
                  </a:extLst>
                </a:gridCol>
                <a:gridCol w="1586352">
                  <a:extLst>
                    <a:ext uri="{9D8B030D-6E8A-4147-A177-3AD203B41FA5}">
                      <a16:colId xmlns:a16="http://schemas.microsoft.com/office/drawing/2014/main" val="797045359"/>
                    </a:ext>
                  </a:extLst>
                </a:gridCol>
                <a:gridCol w="1649172">
                  <a:extLst>
                    <a:ext uri="{9D8B030D-6E8A-4147-A177-3AD203B41FA5}">
                      <a16:colId xmlns:a16="http://schemas.microsoft.com/office/drawing/2014/main" val="143363630"/>
                    </a:ext>
                  </a:extLst>
                </a:gridCol>
                <a:gridCol w="1834650">
                  <a:extLst>
                    <a:ext uri="{9D8B030D-6E8A-4147-A177-3AD203B41FA5}">
                      <a16:colId xmlns:a16="http://schemas.microsoft.com/office/drawing/2014/main" val="3684686301"/>
                    </a:ext>
                  </a:extLst>
                </a:gridCol>
                <a:gridCol w="1428895">
                  <a:extLst>
                    <a:ext uri="{9D8B030D-6E8A-4147-A177-3AD203B41FA5}">
                      <a16:colId xmlns:a16="http://schemas.microsoft.com/office/drawing/2014/main" val="3195734696"/>
                    </a:ext>
                  </a:extLst>
                </a:gridCol>
              </a:tblGrid>
              <a:tr h="47603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alt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  <a:cs typeface="Times New Roman" panose="02020603050405020304" pitchFamily="18" charset="0"/>
                        </a:rPr>
                        <a:t>序號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原料名稱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含量</a:t>
                      </a:r>
                      <a:r>
                        <a:rPr lang="en-US" alt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%</a:t>
                      </a:r>
                      <a:endParaRPr lang="zh-TW" alt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原料供應商</a:t>
                      </a:r>
                      <a:endParaRPr lang="zh-TW" alt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altLang="zh-TW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INCI NAME</a:t>
                      </a:r>
                      <a:endParaRPr lang="zh-TW" alt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9105882"/>
                  </a:ext>
                </a:extLst>
              </a:tr>
              <a:tr h="47603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6839006"/>
                  </a:ext>
                </a:extLst>
              </a:tr>
              <a:tr h="46332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2131151"/>
                  </a:ext>
                </a:extLst>
              </a:tr>
              <a:tr h="46332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3491865"/>
                  </a:ext>
                </a:extLst>
              </a:tr>
              <a:tr h="46332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0276034"/>
                  </a:ext>
                </a:extLst>
              </a:tr>
              <a:tr h="46332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600" kern="100" dirty="0">
                          <a:effectLst/>
                          <a:latin typeface="Heiti SC Medium" pitchFamily="2" charset="-128"/>
                          <a:ea typeface="Heiti SC Medium" pitchFamily="2" charset="-128"/>
                        </a:rPr>
                        <a:t> </a:t>
                      </a:r>
                      <a:endParaRPr lang="zh-TW" sz="1600" kern="100" dirty="0">
                        <a:effectLst/>
                        <a:latin typeface="Heiti SC Medium" pitchFamily="2" charset="-128"/>
                        <a:ea typeface="Heiti SC Medium" pitchFamily="2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6008181"/>
                  </a:ext>
                </a:extLst>
              </a:tr>
            </a:tbl>
          </a:graphicData>
        </a:graphic>
      </p:graphicFrame>
      <p:sp>
        <p:nvSpPr>
          <p:cNvPr id="33" name="Rectangle 1">
            <a:extLst>
              <a:ext uri="{FF2B5EF4-FFF2-40B4-BE49-F238E27FC236}">
                <a16:creationId xmlns:a16="http://schemas.microsoft.com/office/drawing/2014/main" id="{EDAD9246-3A21-9848-AE71-46D219813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82" y="3673421"/>
            <a:ext cx="7408506" cy="372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參賽作品名稱：（中文和英文）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使用方式及注意事項：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劑型設計及開發理念描述：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原料特色及功效描述：</a:t>
            </a: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作品配方表：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一般配方或可宣稱天然化粧品配方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可宣稱有機化粧品配方（請附上全成分PPAI計算公式）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zh-TW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其他補充說明及文件資料</a:t>
            </a:r>
            <a:endParaRPr kumimoji="0" lang="zh-TW" altLang="zh-TW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039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Ｂ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國際時尚流行髮型設計（真人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039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Ｃ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國際時尚創作美甲（平面）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7888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D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創意睫毛設計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278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Ｅ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創意半永久化妝設計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3406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Ｆ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創意飾品設計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7126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86641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Ｇ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國際時尚服裝設計（真人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25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86641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 </a:t>
            </a: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H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國際整體造型創作（真人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6337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86641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大專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.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院校組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I.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國際特效化妝（真人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7572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1861</TotalTime>
  <Words>1079</Words>
  <Application>Microsoft Macintosh PowerPoint</Application>
  <PresentationFormat>自訂</PresentationFormat>
  <Paragraphs>289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Heiti SC Medium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User</dc:creator>
  <cp:lastModifiedBy>Microsoft Office User</cp:lastModifiedBy>
  <cp:revision>14</cp:revision>
  <dcterms:created xsi:type="dcterms:W3CDTF">2021-12-15T03:04:04Z</dcterms:created>
  <dcterms:modified xsi:type="dcterms:W3CDTF">2022-11-21T09:04:31Z</dcterms:modified>
</cp:coreProperties>
</file>